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3"/>
    <p:sldMasterId id="2147483911" r:id="rId14"/>
    <p:sldMasterId id="2147483941" r:id="rId15"/>
  </p:sldMasterIdLst>
  <p:notesMasterIdLst>
    <p:notesMasterId r:id="rId59"/>
  </p:notesMasterIdLst>
  <p:handoutMasterIdLst>
    <p:handoutMasterId r:id="rId60"/>
  </p:handoutMasterIdLst>
  <p:sldIdLst>
    <p:sldId id="3789" r:id="rId16"/>
    <p:sldId id="3877" r:id="rId17"/>
    <p:sldId id="3778" r:id="rId18"/>
    <p:sldId id="3889" r:id="rId19"/>
    <p:sldId id="3881" r:id="rId20"/>
    <p:sldId id="3776" r:id="rId21"/>
    <p:sldId id="3788" r:id="rId22"/>
    <p:sldId id="3900" r:id="rId23"/>
    <p:sldId id="2147468373" r:id="rId24"/>
    <p:sldId id="3879" r:id="rId25"/>
    <p:sldId id="3884" r:id="rId26"/>
    <p:sldId id="3885" r:id="rId27"/>
    <p:sldId id="3890" r:id="rId28"/>
    <p:sldId id="3901" r:id="rId29"/>
    <p:sldId id="3902" r:id="rId30"/>
    <p:sldId id="3891" r:id="rId31"/>
    <p:sldId id="3899" r:id="rId32"/>
    <p:sldId id="3892" r:id="rId33"/>
    <p:sldId id="3893" r:id="rId34"/>
    <p:sldId id="3894" r:id="rId35"/>
    <p:sldId id="3895" r:id="rId36"/>
    <p:sldId id="3917" r:id="rId37"/>
    <p:sldId id="3896" r:id="rId38"/>
    <p:sldId id="3918" r:id="rId39"/>
    <p:sldId id="3898" r:id="rId40"/>
    <p:sldId id="3904" r:id="rId41"/>
    <p:sldId id="3903" r:id="rId42"/>
    <p:sldId id="3905" r:id="rId43"/>
    <p:sldId id="3906" r:id="rId44"/>
    <p:sldId id="3907" r:id="rId45"/>
    <p:sldId id="3908" r:id="rId46"/>
    <p:sldId id="3909" r:id="rId47"/>
    <p:sldId id="3897" r:id="rId48"/>
    <p:sldId id="3910" r:id="rId49"/>
    <p:sldId id="3911" r:id="rId50"/>
    <p:sldId id="3912" r:id="rId51"/>
    <p:sldId id="3913" r:id="rId52"/>
    <p:sldId id="3914" r:id="rId53"/>
    <p:sldId id="3915" r:id="rId54"/>
    <p:sldId id="3916" r:id="rId55"/>
    <p:sldId id="3839" r:id="rId56"/>
    <p:sldId id="3878" r:id="rId57"/>
    <p:sldId id="2147468372" r:id="rId58"/>
  </p:sldIdLst>
  <p:sldSz cx="12192000" cy="6858000"/>
  <p:notesSz cx="6858000" cy="9144000"/>
  <p:custDataLst>
    <p:tags r:id="rId61"/>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tags" Target="tags/tag1.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handoutMaster" Target="handoutMasters/handoutMaster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7/24/2023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7/24/2023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03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880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276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419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522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387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656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549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792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13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32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179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1926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372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127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561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295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245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859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786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272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517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75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83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180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355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961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141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598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578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565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5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835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2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41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848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663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429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83.jpe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12.xml"/><Relationship Id="rId1" Type="http://schemas.openxmlformats.org/officeDocument/2006/relationships/customXml" Target="../../customXml/item4.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0"/>
            <a:ext cx="5073346" cy="1980281"/>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Machine Guidance</a:t>
            </a: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HP Drill</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04/19/2023</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1.7</a:t>
            </a:r>
          </a:p>
        </p:txBody>
      </p:sp>
    </p:spTree>
    <p:extLst>
      <p:ext uri="{BB962C8B-B14F-4D97-AF65-F5344CB8AC3E}">
        <p14:creationId xmlns:p14="http://schemas.microsoft.com/office/powerpoint/2010/main" val="1306561173"/>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47411"/>
          </a:xfrm>
        </p:spPr>
        <p:txBody>
          <a:bodyPr/>
          <a:lstStyle/>
          <a:p>
            <a:r>
              <a:rPr lang="en-US" sz="1200" dirty="0"/>
              <a:t>Configuration</a:t>
            </a:r>
          </a:p>
          <a:p>
            <a:r>
              <a:rPr lang="en-US" sz="1200" dirty="0"/>
              <a:t>Add group configuration to JSPanel application for the new device name.</a:t>
            </a:r>
          </a:p>
          <a:p>
            <a:r>
              <a:rPr lang="en-US" sz="1200" dirty="0"/>
              <a:t>Update </a:t>
            </a:r>
            <a:r>
              <a:rPr lang="en-US" sz="1200" dirty="0" err="1"/>
              <a:t>high_precision_groups</a:t>
            </a:r>
            <a:r>
              <a:rPr lang="en-US" sz="1200" dirty="0"/>
              <a:t> configuration for the new device name, Value must be equal to Device name.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endParaRPr lang="en-AU" sz="1300" dirty="0"/>
          </a:p>
        </p:txBody>
      </p:sp>
      <p:pic>
        <p:nvPicPr>
          <p:cNvPr id="4" name="Picture 3">
            <a:extLst>
              <a:ext uri="{FF2B5EF4-FFF2-40B4-BE49-F238E27FC236}">
                <a16:creationId xmlns:a16="http://schemas.microsoft.com/office/drawing/2014/main" id="{E3DA0C12-BA4F-F1F2-9959-4E2018CE33E0}"/>
              </a:ext>
            </a:extLst>
          </p:cNvPr>
          <p:cNvPicPr>
            <a:picLocks noChangeAspect="1"/>
          </p:cNvPicPr>
          <p:nvPr/>
        </p:nvPicPr>
        <p:blipFill>
          <a:blip r:embed="rId3"/>
          <a:stretch>
            <a:fillRect/>
          </a:stretch>
        </p:blipFill>
        <p:spPr>
          <a:xfrm>
            <a:off x="1663792" y="2196502"/>
            <a:ext cx="8864416" cy="3246448"/>
          </a:xfrm>
          <a:prstGeom prst="rect">
            <a:avLst/>
          </a:prstGeom>
        </p:spPr>
      </p:pic>
    </p:spTree>
    <p:extLst>
      <p:ext uri="{BB962C8B-B14F-4D97-AF65-F5344CB8AC3E}">
        <p14:creationId xmlns:p14="http://schemas.microsoft.com/office/powerpoint/2010/main" val="2489618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Add an Equipment Geometry for each HP Drill Equipment Type.</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D88BEE19-B5EC-4019-AD46-0F05F26EE575}"/>
              </a:ext>
            </a:extLst>
          </p:cNvPr>
          <p:cNvPicPr>
            <a:picLocks noChangeAspect="1"/>
          </p:cNvPicPr>
          <p:nvPr/>
        </p:nvPicPr>
        <p:blipFill>
          <a:blip r:embed="rId3"/>
          <a:stretch>
            <a:fillRect/>
          </a:stretch>
        </p:blipFill>
        <p:spPr>
          <a:xfrm>
            <a:off x="511628" y="2554540"/>
            <a:ext cx="5355771" cy="2289591"/>
          </a:xfrm>
          <a:prstGeom prst="rect">
            <a:avLst/>
          </a:prstGeom>
          <a:noFill/>
        </p:spPr>
      </p:pic>
      <p:pic>
        <p:nvPicPr>
          <p:cNvPr id="6" name="Picture 5">
            <a:extLst>
              <a:ext uri="{FF2B5EF4-FFF2-40B4-BE49-F238E27FC236}">
                <a16:creationId xmlns:a16="http://schemas.microsoft.com/office/drawing/2014/main" id="{F7A491B3-7A73-495B-A019-4FA0A9A07AA7}"/>
              </a:ext>
            </a:extLst>
          </p:cNvPr>
          <p:cNvPicPr>
            <a:picLocks noChangeAspect="1"/>
          </p:cNvPicPr>
          <p:nvPr/>
        </p:nvPicPr>
        <p:blipFill>
          <a:blip r:embed="rId4"/>
          <a:stretch>
            <a:fillRect/>
          </a:stretch>
        </p:blipFill>
        <p:spPr>
          <a:xfrm>
            <a:off x="6226174" y="1828800"/>
            <a:ext cx="5356225" cy="4008416"/>
          </a:xfrm>
          <a:prstGeom prst="rect">
            <a:avLst/>
          </a:prstGeom>
          <a:noFill/>
        </p:spPr>
      </p:pic>
    </p:spTree>
    <p:extLst>
      <p:ext uri="{BB962C8B-B14F-4D97-AF65-F5344CB8AC3E}">
        <p14:creationId xmlns:p14="http://schemas.microsoft.com/office/powerpoint/2010/main" val="4283951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Geometry Points for each equipment type and Geometry Segments for each HP drill.</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8" name="Picture 7">
            <a:extLst>
              <a:ext uri="{FF2B5EF4-FFF2-40B4-BE49-F238E27FC236}">
                <a16:creationId xmlns:a16="http://schemas.microsoft.com/office/drawing/2014/main" id="{BD1DCE33-DFD7-43E7-A439-5C70ACB6E1FB}"/>
              </a:ext>
            </a:extLst>
          </p:cNvPr>
          <p:cNvPicPr>
            <a:picLocks noChangeAspect="1"/>
          </p:cNvPicPr>
          <p:nvPr/>
        </p:nvPicPr>
        <p:blipFill>
          <a:blip r:embed="rId3"/>
          <a:stretch>
            <a:fillRect/>
          </a:stretch>
        </p:blipFill>
        <p:spPr>
          <a:xfrm>
            <a:off x="5595256" y="2614701"/>
            <a:ext cx="5987144" cy="2080532"/>
          </a:xfrm>
          <a:prstGeom prst="rect">
            <a:avLst/>
          </a:prstGeom>
          <a:noFill/>
        </p:spPr>
      </p:pic>
      <p:pic>
        <p:nvPicPr>
          <p:cNvPr id="5" name="Picture 4">
            <a:extLst>
              <a:ext uri="{FF2B5EF4-FFF2-40B4-BE49-F238E27FC236}">
                <a16:creationId xmlns:a16="http://schemas.microsoft.com/office/drawing/2014/main" id="{731CAD16-A689-4E9B-8684-57B011A31E05}"/>
              </a:ext>
            </a:extLst>
          </p:cNvPr>
          <p:cNvPicPr>
            <a:picLocks noChangeAspect="1"/>
          </p:cNvPicPr>
          <p:nvPr/>
        </p:nvPicPr>
        <p:blipFill>
          <a:blip r:embed="rId4"/>
          <a:stretch>
            <a:fillRect/>
          </a:stretch>
        </p:blipFill>
        <p:spPr>
          <a:xfrm>
            <a:off x="609148" y="2614701"/>
            <a:ext cx="4779281" cy="1935608"/>
          </a:xfrm>
          <a:prstGeom prst="rect">
            <a:avLst/>
          </a:prstGeom>
          <a:noFill/>
        </p:spPr>
      </p:pic>
    </p:spTree>
    <p:extLst>
      <p:ext uri="{BB962C8B-B14F-4D97-AF65-F5344CB8AC3E}">
        <p14:creationId xmlns:p14="http://schemas.microsoft.com/office/powerpoint/2010/main" val="292626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49976"/>
            <a:ext cx="10972800" cy="708483"/>
          </a:xfrm>
        </p:spPr>
        <p:txBody>
          <a:bodyPr wrap="square">
            <a:normAutofit lnSpcReduction="10000"/>
          </a:bodyPr>
          <a:lstStyle/>
          <a:p>
            <a:r>
              <a:rPr lang="en-US" dirty="0"/>
              <a:t>Calibration</a:t>
            </a:r>
          </a:p>
          <a:p>
            <a:r>
              <a:rPr lang="en-US" dirty="0"/>
              <a:t>X and Y measurements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1026" name="Picture 2">
            <a:extLst>
              <a:ext uri="{FF2B5EF4-FFF2-40B4-BE49-F238E27FC236}">
                <a16:creationId xmlns:a16="http://schemas.microsoft.com/office/drawing/2014/main" id="{26B15ACC-3D6E-4905-BA85-003B99578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28" y="2338387"/>
            <a:ext cx="19050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661028-F19D-401A-9457-1CB2337B9EA2}"/>
              </a:ext>
            </a:extLst>
          </p:cNvPr>
          <p:cNvPicPr>
            <a:picLocks noChangeAspect="1"/>
          </p:cNvPicPr>
          <p:nvPr/>
        </p:nvPicPr>
        <p:blipFill>
          <a:blip r:embed="rId4"/>
          <a:stretch>
            <a:fillRect/>
          </a:stretch>
        </p:blipFill>
        <p:spPr>
          <a:xfrm>
            <a:off x="7918823" y="1758459"/>
            <a:ext cx="3578294" cy="4221482"/>
          </a:xfrm>
          <a:prstGeom prst="rect">
            <a:avLst/>
          </a:prstGeom>
        </p:spPr>
      </p:pic>
      <p:pic>
        <p:nvPicPr>
          <p:cNvPr id="4" name="Picture 3" descr="A picture containing text, whiteboard&#10;&#10;Description automatically generated">
            <a:extLst>
              <a:ext uri="{FF2B5EF4-FFF2-40B4-BE49-F238E27FC236}">
                <a16:creationId xmlns:a16="http://schemas.microsoft.com/office/drawing/2014/main" id="{0783C03D-65D9-42E3-87D3-2E6319800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425" y="1788602"/>
            <a:ext cx="3663577" cy="4221482"/>
          </a:xfrm>
          <a:prstGeom prst="rect">
            <a:avLst/>
          </a:prstGeom>
        </p:spPr>
      </p:pic>
    </p:spTree>
    <p:extLst>
      <p:ext uri="{BB962C8B-B14F-4D97-AF65-F5344CB8AC3E}">
        <p14:creationId xmlns:p14="http://schemas.microsoft.com/office/powerpoint/2010/main" val="2812381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919499"/>
          </a:xfrm>
        </p:spPr>
        <p:txBody>
          <a:bodyPr wrap="square">
            <a:normAutofit/>
          </a:bodyPr>
          <a:lstStyle/>
          <a:p>
            <a:r>
              <a:rPr lang="en-US" dirty="0"/>
              <a:t>Calibration</a:t>
            </a:r>
          </a:p>
          <a:p>
            <a:r>
              <a:rPr lang="en-US" dirty="0"/>
              <a:t>Z measurements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43FDF910-E5F1-4DE9-ABAE-A8D0BAB6FA71}"/>
              </a:ext>
            </a:extLst>
          </p:cNvPr>
          <p:cNvPicPr>
            <a:picLocks noChangeAspect="1"/>
          </p:cNvPicPr>
          <p:nvPr/>
        </p:nvPicPr>
        <p:blipFill>
          <a:blip r:embed="rId3"/>
          <a:stretch>
            <a:fillRect/>
          </a:stretch>
        </p:blipFill>
        <p:spPr>
          <a:xfrm>
            <a:off x="2350986" y="1939331"/>
            <a:ext cx="7490027" cy="3782465"/>
          </a:xfrm>
          <a:prstGeom prst="rect">
            <a:avLst/>
          </a:prstGeom>
          <a:noFill/>
        </p:spPr>
      </p:pic>
    </p:spTree>
    <p:extLst>
      <p:ext uri="{BB962C8B-B14F-4D97-AF65-F5344CB8AC3E}">
        <p14:creationId xmlns:p14="http://schemas.microsoft.com/office/powerpoint/2010/main" val="4004435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09"/>
          </a:xfrm>
        </p:spPr>
        <p:txBody>
          <a:bodyPr wrap="square">
            <a:normAutofit/>
          </a:bodyPr>
          <a:lstStyle/>
          <a:p>
            <a:r>
              <a:rPr lang="en-US" dirty="0"/>
              <a:t>Calibration</a:t>
            </a:r>
          </a:p>
          <a:p>
            <a:r>
              <a:rPr lang="en-US" dirty="0"/>
              <a:t>Add measurements in Geometry Segments view.</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8" name="Picture 7">
            <a:extLst>
              <a:ext uri="{FF2B5EF4-FFF2-40B4-BE49-F238E27FC236}">
                <a16:creationId xmlns:a16="http://schemas.microsoft.com/office/drawing/2014/main" id="{BD1DCE33-DFD7-43E7-A439-5C70ACB6E1FB}"/>
              </a:ext>
            </a:extLst>
          </p:cNvPr>
          <p:cNvPicPr>
            <a:picLocks noChangeAspect="1"/>
          </p:cNvPicPr>
          <p:nvPr/>
        </p:nvPicPr>
        <p:blipFill>
          <a:blip r:embed="rId3"/>
          <a:stretch>
            <a:fillRect/>
          </a:stretch>
        </p:blipFill>
        <p:spPr>
          <a:xfrm>
            <a:off x="1920684" y="1978078"/>
            <a:ext cx="8350632" cy="2901844"/>
          </a:xfrm>
          <a:prstGeom prst="rect">
            <a:avLst/>
          </a:prstGeom>
          <a:noFill/>
        </p:spPr>
      </p:pic>
    </p:spTree>
    <p:extLst>
      <p:ext uri="{BB962C8B-B14F-4D97-AF65-F5344CB8AC3E}">
        <p14:creationId xmlns:p14="http://schemas.microsoft.com/office/powerpoint/2010/main" val="4035027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Chassis and Mast Inclinometers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9" name="Picture 8">
            <a:extLst>
              <a:ext uri="{FF2B5EF4-FFF2-40B4-BE49-F238E27FC236}">
                <a16:creationId xmlns:a16="http://schemas.microsoft.com/office/drawing/2014/main" id="{C7D1AEDB-75AE-4510-A20C-97C4DBEFCC17}"/>
              </a:ext>
            </a:extLst>
          </p:cNvPr>
          <p:cNvPicPr>
            <a:picLocks noChangeAspect="1"/>
          </p:cNvPicPr>
          <p:nvPr/>
        </p:nvPicPr>
        <p:blipFill>
          <a:blip r:embed="rId3"/>
          <a:stretch>
            <a:fillRect/>
          </a:stretch>
        </p:blipFill>
        <p:spPr>
          <a:xfrm>
            <a:off x="6227341" y="1981196"/>
            <a:ext cx="5067282" cy="4028449"/>
          </a:xfrm>
          <a:prstGeom prst="rect">
            <a:avLst/>
          </a:prstGeom>
        </p:spPr>
      </p:pic>
      <p:pic>
        <p:nvPicPr>
          <p:cNvPr id="13" name="Picture 12">
            <a:extLst>
              <a:ext uri="{FF2B5EF4-FFF2-40B4-BE49-F238E27FC236}">
                <a16:creationId xmlns:a16="http://schemas.microsoft.com/office/drawing/2014/main" id="{A1745A7B-62D0-4FAC-9318-F525B8AB6561}"/>
              </a:ext>
            </a:extLst>
          </p:cNvPr>
          <p:cNvPicPr>
            <a:picLocks noChangeAspect="1"/>
          </p:cNvPicPr>
          <p:nvPr/>
        </p:nvPicPr>
        <p:blipFill>
          <a:blip r:embed="rId4"/>
          <a:stretch>
            <a:fillRect/>
          </a:stretch>
        </p:blipFill>
        <p:spPr>
          <a:xfrm>
            <a:off x="609600" y="1981196"/>
            <a:ext cx="5077277" cy="4028449"/>
          </a:xfrm>
          <a:prstGeom prst="rect">
            <a:avLst/>
          </a:prstGeom>
        </p:spPr>
      </p:pic>
    </p:spTree>
    <p:extLst>
      <p:ext uri="{BB962C8B-B14F-4D97-AF65-F5344CB8AC3E}">
        <p14:creationId xmlns:p14="http://schemas.microsoft.com/office/powerpoint/2010/main" val="3466889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799217"/>
          </a:xfrm>
        </p:spPr>
        <p:txBody>
          <a:bodyPr wrap="square">
            <a:normAutofit/>
          </a:bodyPr>
          <a:lstStyle/>
          <a:p>
            <a:r>
              <a:rPr lang="en-US" dirty="0"/>
              <a:t>Chassis and Mast Inclinometers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66C77C41-ED44-4B79-853E-33BFFBAE269C}"/>
              </a:ext>
            </a:extLst>
          </p:cNvPr>
          <p:cNvPicPr>
            <a:picLocks noChangeAspect="1"/>
          </p:cNvPicPr>
          <p:nvPr/>
        </p:nvPicPr>
        <p:blipFill>
          <a:blip r:embed="rId3"/>
          <a:stretch>
            <a:fillRect/>
          </a:stretch>
        </p:blipFill>
        <p:spPr>
          <a:xfrm>
            <a:off x="1340070" y="2114748"/>
            <a:ext cx="4105848" cy="3219899"/>
          </a:xfrm>
          <a:prstGeom prst="rect">
            <a:avLst/>
          </a:prstGeom>
        </p:spPr>
      </p:pic>
      <p:pic>
        <p:nvPicPr>
          <p:cNvPr id="6" name="Picture 5">
            <a:extLst>
              <a:ext uri="{FF2B5EF4-FFF2-40B4-BE49-F238E27FC236}">
                <a16:creationId xmlns:a16="http://schemas.microsoft.com/office/drawing/2014/main" id="{209A5B3A-8275-415B-B8E8-F6DBC20EE191}"/>
              </a:ext>
            </a:extLst>
          </p:cNvPr>
          <p:cNvPicPr>
            <a:picLocks noChangeAspect="1"/>
          </p:cNvPicPr>
          <p:nvPr/>
        </p:nvPicPr>
        <p:blipFill>
          <a:blip r:embed="rId4"/>
          <a:stretch>
            <a:fillRect/>
          </a:stretch>
        </p:blipFill>
        <p:spPr>
          <a:xfrm>
            <a:off x="6265436" y="1611225"/>
            <a:ext cx="5316963" cy="4226943"/>
          </a:xfrm>
          <a:prstGeom prst="rect">
            <a:avLst/>
          </a:prstGeom>
        </p:spPr>
      </p:pic>
    </p:spTree>
    <p:extLst>
      <p:ext uri="{BB962C8B-B14F-4D97-AF65-F5344CB8AC3E}">
        <p14:creationId xmlns:p14="http://schemas.microsoft.com/office/powerpoint/2010/main" val="1441196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779565"/>
          </a:xfrm>
        </p:spPr>
        <p:txBody>
          <a:bodyPr wrap="square">
            <a:normAutofit/>
          </a:bodyPr>
          <a:lstStyle/>
          <a:p>
            <a:r>
              <a:rPr lang="en-US" dirty="0"/>
              <a:t>Chassis and Mast Inclinometers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C97EF86E-6777-4CEE-8F89-E227B2D389CD}"/>
              </a:ext>
            </a:extLst>
          </p:cNvPr>
          <p:cNvPicPr>
            <a:picLocks noChangeAspect="1"/>
          </p:cNvPicPr>
          <p:nvPr/>
        </p:nvPicPr>
        <p:blipFill>
          <a:blip r:embed="rId3"/>
          <a:stretch>
            <a:fillRect/>
          </a:stretch>
        </p:blipFill>
        <p:spPr>
          <a:xfrm>
            <a:off x="609601" y="1799398"/>
            <a:ext cx="5090284" cy="4038769"/>
          </a:xfrm>
          <a:prstGeom prst="rect">
            <a:avLst/>
          </a:prstGeom>
        </p:spPr>
      </p:pic>
      <p:pic>
        <p:nvPicPr>
          <p:cNvPr id="8" name="Picture 7">
            <a:extLst>
              <a:ext uri="{FF2B5EF4-FFF2-40B4-BE49-F238E27FC236}">
                <a16:creationId xmlns:a16="http://schemas.microsoft.com/office/drawing/2014/main" id="{48AD1315-815F-4CB2-95DF-D80DA842D08B}"/>
              </a:ext>
            </a:extLst>
          </p:cNvPr>
          <p:cNvPicPr>
            <a:picLocks noChangeAspect="1"/>
          </p:cNvPicPr>
          <p:nvPr/>
        </p:nvPicPr>
        <p:blipFill>
          <a:blip r:embed="rId4"/>
          <a:stretch>
            <a:fillRect/>
          </a:stretch>
        </p:blipFill>
        <p:spPr>
          <a:xfrm>
            <a:off x="6492116" y="1799398"/>
            <a:ext cx="5090284" cy="4022837"/>
          </a:xfrm>
          <a:prstGeom prst="rect">
            <a:avLst/>
          </a:prstGeom>
        </p:spPr>
      </p:pic>
    </p:spTree>
    <p:extLst>
      <p:ext uri="{BB962C8B-B14F-4D97-AF65-F5344CB8AC3E}">
        <p14:creationId xmlns:p14="http://schemas.microsoft.com/office/powerpoint/2010/main" val="678410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779565"/>
          </a:xfrm>
        </p:spPr>
        <p:txBody>
          <a:bodyPr wrap="square">
            <a:normAutofit/>
          </a:bodyPr>
          <a:lstStyle/>
          <a:p>
            <a:r>
              <a:rPr lang="en-US" dirty="0"/>
              <a:t>Chassis and Mast Inclinometers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8" name="Picture 7">
            <a:extLst>
              <a:ext uri="{FF2B5EF4-FFF2-40B4-BE49-F238E27FC236}">
                <a16:creationId xmlns:a16="http://schemas.microsoft.com/office/drawing/2014/main" id="{D886BAD8-0B3D-4514-A26E-AB2F92FC4284}"/>
              </a:ext>
            </a:extLst>
          </p:cNvPr>
          <p:cNvPicPr>
            <a:picLocks noChangeAspect="1"/>
          </p:cNvPicPr>
          <p:nvPr/>
        </p:nvPicPr>
        <p:blipFill>
          <a:blip r:embed="rId3"/>
          <a:stretch>
            <a:fillRect/>
          </a:stretch>
        </p:blipFill>
        <p:spPr>
          <a:xfrm>
            <a:off x="6500082" y="1919978"/>
            <a:ext cx="5082317" cy="4040402"/>
          </a:xfrm>
          <a:prstGeom prst="rect">
            <a:avLst/>
          </a:prstGeom>
        </p:spPr>
      </p:pic>
      <p:pic>
        <p:nvPicPr>
          <p:cNvPr id="10" name="Picture 9">
            <a:extLst>
              <a:ext uri="{FF2B5EF4-FFF2-40B4-BE49-F238E27FC236}">
                <a16:creationId xmlns:a16="http://schemas.microsoft.com/office/drawing/2014/main" id="{F422C9A8-B3E6-4730-8F02-F94EFBB0AA8C}"/>
              </a:ext>
            </a:extLst>
          </p:cNvPr>
          <p:cNvPicPr>
            <a:picLocks noChangeAspect="1"/>
          </p:cNvPicPr>
          <p:nvPr/>
        </p:nvPicPr>
        <p:blipFill>
          <a:blip r:embed="rId4"/>
          <a:stretch>
            <a:fillRect/>
          </a:stretch>
        </p:blipFill>
        <p:spPr>
          <a:xfrm>
            <a:off x="609596" y="1919979"/>
            <a:ext cx="5082318" cy="4024496"/>
          </a:xfrm>
          <a:prstGeom prst="rect">
            <a:avLst/>
          </a:prstGeom>
        </p:spPr>
      </p:pic>
    </p:spTree>
    <p:extLst>
      <p:ext uri="{BB962C8B-B14F-4D97-AF65-F5344CB8AC3E}">
        <p14:creationId xmlns:p14="http://schemas.microsoft.com/office/powerpoint/2010/main" val="866727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8822"/>
          </a:xfrm>
        </p:spPr>
        <p:txBody>
          <a:bodyPr wrap="square">
            <a:normAutofit/>
          </a:bodyPr>
          <a:lstStyle/>
          <a:p>
            <a:r>
              <a:rPr lang="en-US" dirty="0"/>
              <a:t>Chassis and Mast Inclinometers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12" name="Picture 11">
            <a:extLst>
              <a:ext uri="{FF2B5EF4-FFF2-40B4-BE49-F238E27FC236}">
                <a16:creationId xmlns:a16="http://schemas.microsoft.com/office/drawing/2014/main" id="{AB54E968-28E7-4FF9-BC3F-1C0510C9BFC7}"/>
              </a:ext>
            </a:extLst>
          </p:cNvPr>
          <p:cNvPicPr>
            <a:picLocks noChangeAspect="1"/>
          </p:cNvPicPr>
          <p:nvPr/>
        </p:nvPicPr>
        <p:blipFill>
          <a:blip r:embed="rId3"/>
          <a:stretch>
            <a:fillRect/>
          </a:stretch>
        </p:blipFill>
        <p:spPr>
          <a:xfrm>
            <a:off x="609600" y="1997778"/>
            <a:ext cx="10782302" cy="2862444"/>
          </a:xfrm>
          <a:prstGeom prst="rect">
            <a:avLst/>
          </a:prstGeom>
        </p:spPr>
      </p:pic>
    </p:spTree>
    <p:extLst>
      <p:ext uri="{BB962C8B-B14F-4D97-AF65-F5344CB8AC3E}">
        <p14:creationId xmlns:p14="http://schemas.microsoft.com/office/powerpoint/2010/main" val="404776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Chassis and Mast Inclinometers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9" name="Picture 8">
            <a:extLst>
              <a:ext uri="{FF2B5EF4-FFF2-40B4-BE49-F238E27FC236}">
                <a16:creationId xmlns:a16="http://schemas.microsoft.com/office/drawing/2014/main" id="{BBD29AEC-5E2D-4AB8-A06E-B4C31D69F43F}"/>
              </a:ext>
            </a:extLst>
          </p:cNvPr>
          <p:cNvPicPr>
            <a:picLocks noChangeAspect="1"/>
          </p:cNvPicPr>
          <p:nvPr/>
        </p:nvPicPr>
        <p:blipFill>
          <a:blip r:embed="rId3"/>
          <a:stretch>
            <a:fillRect/>
          </a:stretch>
        </p:blipFill>
        <p:spPr>
          <a:xfrm>
            <a:off x="609600" y="1996701"/>
            <a:ext cx="10790413" cy="2864598"/>
          </a:xfrm>
          <a:prstGeom prst="rect">
            <a:avLst/>
          </a:prstGeom>
        </p:spPr>
      </p:pic>
    </p:spTree>
    <p:extLst>
      <p:ext uri="{BB962C8B-B14F-4D97-AF65-F5344CB8AC3E}">
        <p14:creationId xmlns:p14="http://schemas.microsoft.com/office/powerpoint/2010/main" val="2840892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8822"/>
          </a:xfrm>
        </p:spPr>
        <p:txBody>
          <a:bodyPr wrap="square">
            <a:normAutofit/>
          </a:bodyPr>
          <a:lstStyle/>
          <a:p>
            <a:r>
              <a:rPr lang="en-US" dirty="0"/>
              <a:t>Chassis and Mast Inclinometers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5" name="Picture 4">
            <a:extLst>
              <a:ext uri="{FF2B5EF4-FFF2-40B4-BE49-F238E27FC236}">
                <a16:creationId xmlns:a16="http://schemas.microsoft.com/office/drawing/2014/main" id="{4022E1A4-041A-4490-8E91-2C3CCC1D1DF8}"/>
              </a:ext>
            </a:extLst>
          </p:cNvPr>
          <p:cNvPicPr>
            <a:picLocks noChangeAspect="1"/>
          </p:cNvPicPr>
          <p:nvPr/>
        </p:nvPicPr>
        <p:blipFill>
          <a:blip r:embed="rId3"/>
          <a:stretch>
            <a:fillRect/>
          </a:stretch>
        </p:blipFill>
        <p:spPr>
          <a:xfrm>
            <a:off x="3114416" y="1798655"/>
            <a:ext cx="5963168" cy="4647079"/>
          </a:xfrm>
          <a:prstGeom prst="rect">
            <a:avLst/>
          </a:prstGeom>
        </p:spPr>
      </p:pic>
    </p:spTree>
    <p:extLst>
      <p:ext uri="{BB962C8B-B14F-4D97-AF65-F5344CB8AC3E}">
        <p14:creationId xmlns:p14="http://schemas.microsoft.com/office/powerpoint/2010/main" val="3756364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Shaft Encoder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9" name="Picture 8">
            <a:extLst>
              <a:ext uri="{FF2B5EF4-FFF2-40B4-BE49-F238E27FC236}">
                <a16:creationId xmlns:a16="http://schemas.microsoft.com/office/drawing/2014/main" id="{EE6DBB27-2FA2-453B-9E60-5A3B40295BAC}"/>
              </a:ext>
            </a:extLst>
          </p:cNvPr>
          <p:cNvPicPr>
            <a:picLocks noChangeAspect="1"/>
          </p:cNvPicPr>
          <p:nvPr/>
        </p:nvPicPr>
        <p:blipFill>
          <a:blip r:embed="rId3"/>
          <a:stretch>
            <a:fillRect/>
          </a:stretch>
        </p:blipFill>
        <p:spPr>
          <a:xfrm>
            <a:off x="609599" y="1997777"/>
            <a:ext cx="10782302" cy="2862445"/>
          </a:xfrm>
          <a:prstGeom prst="rect">
            <a:avLst/>
          </a:prstGeom>
        </p:spPr>
      </p:pic>
    </p:spTree>
    <p:extLst>
      <p:ext uri="{BB962C8B-B14F-4D97-AF65-F5344CB8AC3E}">
        <p14:creationId xmlns:p14="http://schemas.microsoft.com/office/powerpoint/2010/main" val="554537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Shaft Encoder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13" name="Picture 12">
            <a:extLst>
              <a:ext uri="{FF2B5EF4-FFF2-40B4-BE49-F238E27FC236}">
                <a16:creationId xmlns:a16="http://schemas.microsoft.com/office/drawing/2014/main" id="{A1745A7B-62D0-4FAC-9318-F525B8AB6561}"/>
              </a:ext>
            </a:extLst>
          </p:cNvPr>
          <p:cNvPicPr>
            <a:picLocks noChangeAspect="1"/>
          </p:cNvPicPr>
          <p:nvPr/>
        </p:nvPicPr>
        <p:blipFill>
          <a:blip r:embed="rId3"/>
          <a:stretch>
            <a:fillRect/>
          </a:stretch>
        </p:blipFill>
        <p:spPr>
          <a:xfrm>
            <a:off x="609600" y="1981196"/>
            <a:ext cx="5077277" cy="4028449"/>
          </a:xfrm>
          <a:prstGeom prst="rect">
            <a:avLst/>
          </a:prstGeom>
        </p:spPr>
      </p:pic>
      <p:pic>
        <p:nvPicPr>
          <p:cNvPr id="6" name="Picture 5">
            <a:extLst>
              <a:ext uri="{FF2B5EF4-FFF2-40B4-BE49-F238E27FC236}">
                <a16:creationId xmlns:a16="http://schemas.microsoft.com/office/drawing/2014/main" id="{993B6376-5198-465B-BC00-D28F6200D9C0}"/>
              </a:ext>
            </a:extLst>
          </p:cNvPr>
          <p:cNvPicPr>
            <a:picLocks noChangeAspect="1"/>
          </p:cNvPicPr>
          <p:nvPr/>
        </p:nvPicPr>
        <p:blipFill>
          <a:blip r:embed="rId4"/>
          <a:stretch>
            <a:fillRect/>
          </a:stretch>
        </p:blipFill>
        <p:spPr>
          <a:xfrm>
            <a:off x="6265436" y="1611225"/>
            <a:ext cx="5316963" cy="4226943"/>
          </a:xfrm>
          <a:prstGeom prst="rect">
            <a:avLst/>
          </a:prstGeom>
        </p:spPr>
      </p:pic>
    </p:spTree>
    <p:extLst>
      <p:ext uri="{BB962C8B-B14F-4D97-AF65-F5344CB8AC3E}">
        <p14:creationId xmlns:p14="http://schemas.microsoft.com/office/powerpoint/2010/main" val="327143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Shaft Encoder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68E8E3E9-AFF5-4FBD-91B9-D8C319542C1B}"/>
              </a:ext>
            </a:extLst>
          </p:cNvPr>
          <p:cNvPicPr>
            <a:picLocks noChangeAspect="1"/>
          </p:cNvPicPr>
          <p:nvPr/>
        </p:nvPicPr>
        <p:blipFill>
          <a:blip r:embed="rId3"/>
          <a:stretch>
            <a:fillRect/>
          </a:stretch>
        </p:blipFill>
        <p:spPr>
          <a:xfrm>
            <a:off x="609600" y="1960172"/>
            <a:ext cx="5080000" cy="4038560"/>
          </a:xfrm>
          <a:prstGeom prst="rect">
            <a:avLst/>
          </a:prstGeom>
        </p:spPr>
      </p:pic>
      <p:pic>
        <p:nvPicPr>
          <p:cNvPr id="5" name="Picture 4">
            <a:extLst>
              <a:ext uri="{FF2B5EF4-FFF2-40B4-BE49-F238E27FC236}">
                <a16:creationId xmlns:a16="http://schemas.microsoft.com/office/drawing/2014/main" id="{30994497-7478-4470-8B0C-BAAC0BAF533F}"/>
              </a:ext>
            </a:extLst>
          </p:cNvPr>
          <p:cNvPicPr>
            <a:picLocks noChangeAspect="1"/>
          </p:cNvPicPr>
          <p:nvPr/>
        </p:nvPicPr>
        <p:blipFill>
          <a:blip r:embed="rId4"/>
          <a:stretch>
            <a:fillRect/>
          </a:stretch>
        </p:blipFill>
        <p:spPr>
          <a:xfrm>
            <a:off x="6502402" y="1960172"/>
            <a:ext cx="5080000" cy="4030610"/>
          </a:xfrm>
          <a:prstGeom prst="rect">
            <a:avLst/>
          </a:prstGeom>
        </p:spPr>
      </p:pic>
    </p:spTree>
    <p:extLst>
      <p:ext uri="{BB962C8B-B14F-4D97-AF65-F5344CB8AC3E}">
        <p14:creationId xmlns:p14="http://schemas.microsoft.com/office/powerpoint/2010/main" val="3350563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Shaft Encoder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6" name="Picture 5">
            <a:extLst>
              <a:ext uri="{FF2B5EF4-FFF2-40B4-BE49-F238E27FC236}">
                <a16:creationId xmlns:a16="http://schemas.microsoft.com/office/drawing/2014/main" id="{21C4CCEA-F12F-4BF3-A8A6-C9C45EC62BA7}"/>
              </a:ext>
            </a:extLst>
          </p:cNvPr>
          <p:cNvPicPr>
            <a:picLocks noChangeAspect="1"/>
          </p:cNvPicPr>
          <p:nvPr/>
        </p:nvPicPr>
        <p:blipFill>
          <a:blip r:embed="rId3"/>
          <a:stretch>
            <a:fillRect/>
          </a:stretch>
        </p:blipFill>
        <p:spPr>
          <a:xfrm>
            <a:off x="6502400" y="1962479"/>
            <a:ext cx="5080000" cy="4038560"/>
          </a:xfrm>
          <a:prstGeom prst="rect">
            <a:avLst/>
          </a:prstGeom>
        </p:spPr>
      </p:pic>
      <p:pic>
        <p:nvPicPr>
          <p:cNvPr id="4" name="Picture 3">
            <a:extLst>
              <a:ext uri="{FF2B5EF4-FFF2-40B4-BE49-F238E27FC236}">
                <a16:creationId xmlns:a16="http://schemas.microsoft.com/office/drawing/2014/main" id="{05B8FA94-EB7C-453B-AC80-5094C0F460B6}"/>
              </a:ext>
            </a:extLst>
          </p:cNvPr>
          <p:cNvPicPr>
            <a:picLocks noChangeAspect="1"/>
          </p:cNvPicPr>
          <p:nvPr/>
        </p:nvPicPr>
        <p:blipFill>
          <a:blip r:embed="rId4"/>
          <a:stretch>
            <a:fillRect/>
          </a:stretch>
        </p:blipFill>
        <p:spPr>
          <a:xfrm>
            <a:off x="609600" y="1970429"/>
            <a:ext cx="5080000" cy="4030610"/>
          </a:xfrm>
          <a:prstGeom prst="rect">
            <a:avLst/>
          </a:prstGeom>
        </p:spPr>
      </p:pic>
    </p:spTree>
    <p:extLst>
      <p:ext uri="{BB962C8B-B14F-4D97-AF65-F5344CB8AC3E}">
        <p14:creationId xmlns:p14="http://schemas.microsoft.com/office/powerpoint/2010/main" val="1736270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Shaft Encoder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8" name="Picture 7">
            <a:extLst>
              <a:ext uri="{FF2B5EF4-FFF2-40B4-BE49-F238E27FC236}">
                <a16:creationId xmlns:a16="http://schemas.microsoft.com/office/drawing/2014/main" id="{E3DE6DBB-93C1-4956-912E-536EFD0A8FBA}"/>
              </a:ext>
            </a:extLst>
          </p:cNvPr>
          <p:cNvPicPr>
            <a:picLocks noChangeAspect="1"/>
          </p:cNvPicPr>
          <p:nvPr/>
        </p:nvPicPr>
        <p:blipFill>
          <a:blip r:embed="rId3"/>
          <a:stretch>
            <a:fillRect/>
          </a:stretch>
        </p:blipFill>
        <p:spPr>
          <a:xfrm>
            <a:off x="609600" y="1960381"/>
            <a:ext cx="5080000" cy="4038560"/>
          </a:xfrm>
          <a:prstGeom prst="rect">
            <a:avLst/>
          </a:prstGeom>
        </p:spPr>
      </p:pic>
      <p:pic>
        <p:nvPicPr>
          <p:cNvPr id="10" name="Picture 9">
            <a:extLst>
              <a:ext uri="{FF2B5EF4-FFF2-40B4-BE49-F238E27FC236}">
                <a16:creationId xmlns:a16="http://schemas.microsoft.com/office/drawing/2014/main" id="{1ABF7672-2D28-4E3D-B91E-1FB4F627565B}"/>
              </a:ext>
            </a:extLst>
          </p:cNvPr>
          <p:cNvPicPr>
            <a:picLocks noChangeAspect="1"/>
          </p:cNvPicPr>
          <p:nvPr/>
        </p:nvPicPr>
        <p:blipFill>
          <a:blip r:embed="rId4"/>
          <a:stretch>
            <a:fillRect/>
          </a:stretch>
        </p:blipFill>
        <p:spPr>
          <a:xfrm>
            <a:off x="6502400" y="1960381"/>
            <a:ext cx="5080000" cy="4038560"/>
          </a:xfrm>
          <a:prstGeom prst="rect">
            <a:avLst/>
          </a:prstGeom>
        </p:spPr>
      </p:pic>
    </p:spTree>
    <p:extLst>
      <p:ext uri="{BB962C8B-B14F-4D97-AF65-F5344CB8AC3E}">
        <p14:creationId xmlns:p14="http://schemas.microsoft.com/office/powerpoint/2010/main" val="329235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Shaft Encoder Calibration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D561BD26-052E-47AD-9BEB-66B6B2E501AC}"/>
              </a:ext>
            </a:extLst>
          </p:cNvPr>
          <p:cNvPicPr>
            <a:picLocks noChangeAspect="1"/>
          </p:cNvPicPr>
          <p:nvPr/>
        </p:nvPicPr>
        <p:blipFill>
          <a:blip r:embed="rId3"/>
          <a:stretch>
            <a:fillRect/>
          </a:stretch>
        </p:blipFill>
        <p:spPr>
          <a:xfrm>
            <a:off x="609601" y="1547010"/>
            <a:ext cx="5080000" cy="4038560"/>
          </a:xfrm>
          <a:prstGeom prst="rect">
            <a:avLst/>
          </a:prstGeom>
        </p:spPr>
      </p:pic>
      <p:pic>
        <p:nvPicPr>
          <p:cNvPr id="6" name="Picture 5">
            <a:extLst>
              <a:ext uri="{FF2B5EF4-FFF2-40B4-BE49-F238E27FC236}">
                <a16:creationId xmlns:a16="http://schemas.microsoft.com/office/drawing/2014/main" id="{68702E45-FD6C-463D-BC87-6EA5F332ED88}"/>
              </a:ext>
            </a:extLst>
          </p:cNvPr>
          <p:cNvPicPr>
            <a:picLocks noChangeAspect="1"/>
          </p:cNvPicPr>
          <p:nvPr/>
        </p:nvPicPr>
        <p:blipFill>
          <a:blip r:embed="rId4"/>
          <a:stretch>
            <a:fillRect/>
          </a:stretch>
        </p:blipFill>
        <p:spPr>
          <a:xfrm>
            <a:off x="6502401" y="1547010"/>
            <a:ext cx="5080000" cy="4038560"/>
          </a:xfrm>
          <a:prstGeom prst="rect">
            <a:avLst/>
          </a:prstGeom>
        </p:spPr>
      </p:pic>
      <p:sp>
        <p:nvSpPr>
          <p:cNvPr id="3" name="Text Placeholder 1">
            <a:extLst>
              <a:ext uri="{FF2B5EF4-FFF2-40B4-BE49-F238E27FC236}">
                <a16:creationId xmlns:a16="http://schemas.microsoft.com/office/drawing/2014/main" id="{D749CCA0-1A70-8944-6A4C-EC4FA8BD3244}"/>
              </a:ext>
            </a:extLst>
          </p:cNvPr>
          <p:cNvSpPr txBox="1">
            <a:spLocks/>
          </p:cNvSpPr>
          <p:nvPr/>
        </p:nvSpPr>
        <p:spPr>
          <a:xfrm>
            <a:off x="609601" y="5722965"/>
            <a:ext cx="10972800" cy="301916"/>
          </a:xfrm>
          <a:prstGeom prst="rect">
            <a:avLst/>
          </a:prstGeom>
        </p:spPr>
        <p:txBody>
          <a:bodyPr wrap="square" lIns="0" rIns="0">
            <a:no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Note: Shaft encoder calibration process must be done twice.</a:t>
            </a:r>
          </a:p>
        </p:txBody>
      </p:sp>
    </p:spTree>
    <p:extLst>
      <p:ext uri="{BB962C8B-B14F-4D97-AF65-F5344CB8AC3E}">
        <p14:creationId xmlns:p14="http://schemas.microsoft.com/office/powerpoint/2010/main" val="866968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Shaft Encoder Accuracy Test</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5" name="Picture 4">
            <a:extLst>
              <a:ext uri="{FF2B5EF4-FFF2-40B4-BE49-F238E27FC236}">
                <a16:creationId xmlns:a16="http://schemas.microsoft.com/office/drawing/2014/main" id="{C2E85229-A8E1-472D-AECD-204720780E97}"/>
              </a:ext>
            </a:extLst>
          </p:cNvPr>
          <p:cNvPicPr>
            <a:picLocks noChangeAspect="1"/>
          </p:cNvPicPr>
          <p:nvPr/>
        </p:nvPicPr>
        <p:blipFill>
          <a:blip r:embed="rId3"/>
          <a:stretch>
            <a:fillRect/>
          </a:stretch>
        </p:blipFill>
        <p:spPr>
          <a:xfrm>
            <a:off x="609600" y="1980479"/>
            <a:ext cx="5080000" cy="4038560"/>
          </a:xfrm>
          <a:prstGeom prst="rect">
            <a:avLst/>
          </a:prstGeom>
        </p:spPr>
      </p:pic>
      <p:pic>
        <p:nvPicPr>
          <p:cNvPr id="8" name="Picture 7">
            <a:extLst>
              <a:ext uri="{FF2B5EF4-FFF2-40B4-BE49-F238E27FC236}">
                <a16:creationId xmlns:a16="http://schemas.microsoft.com/office/drawing/2014/main" id="{DC444958-9686-43C5-AB71-C0CA488A769D}"/>
              </a:ext>
            </a:extLst>
          </p:cNvPr>
          <p:cNvPicPr>
            <a:picLocks noChangeAspect="1"/>
          </p:cNvPicPr>
          <p:nvPr/>
        </p:nvPicPr>
        <p:blipFill>
          <a:blip r:embed="rId4"/>
          <a:stretch>
            <a:fillRect/>
          </a:stretch>
        </p:blipFill>
        <p:spPr>
          <a:xfrm>
            <a:off x="6502400" y="1980479"/>
            <a:ext cx="5080000" cy="4038560"/>
          </a:xfrm>
          <a:prstGeom prst="rect">
            <a:avLst/>
          </a:prstGeom>
        </p:spPr>
      </p:pic>
    </p:spTree>
    <p:extLst>
      <p:ext uri="{BB962C8B-B14F-4D97-AF65-F5344CB8AC3E}">
        <p14:creationId xmlns:p14="http://schemas.microsoft.com/office/powerpoint/2010/main" val="3261081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187DA36B-9715-50EF-5EF5-9B41ADE2B303}"/>
              </a:ext>
            </a:extLst>
          </p:cNvPr>
          <p:cNvSpPr>
            <a:spLocks noGrp="1"/>
          </p:cNvSpPr>
          <p:nvPr>
            <p:ph type="body" sz="quarter" idx="20"/>
          </p:nvPr>
        </p:nvSpPr>
        <p:spPr>
          <a:xfrm>
            <a:off x="609601" y="1019833"/>
            <a:ext cx="10192491" cy="369332"/>
          </a:xfrm>
        </p:spPr>
        <p:txBody>
          <a:bodyPr/>
          <a:lstStyle/>
          <a:p>
            <a:r>
              <a:rPr lang="en-US" dirty="0"/>
              <a:t>Hardware and sensors</a:t>
            </a: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9" name="Picture 8">
            <a:extLst>
              <a:ext uri="{FF2B5EF4-FFF2-40B4-BE49-F238E27FC236}">
                <a16:creationId xmlns:a16="http://schemas.microsoft.com/office/drawing/2014/main" id="{143644B6-B274-4F86-B562-0C64B39E5046}"/>
              </a:ext>
            </a:extLst>
          </p:cNvPr>
          <p:cNvPicPr>
            <a:picLocks noChangeAspect="1"/>
          </p:cNvPicPr>
          <p:nvPr/>
        </p:nvPicPr>
        <p:blipFill>
          <a:blip r:embed="rId3"/>
          <a:stretch>
            <a:fillRect/>
          </a:stretch>
        </p:blipFill>
        <p:spPr>
          <a:xfrm>
            <a:off x="4625478" y="1382990"/>
            <a:ext cx="6176614" cy="4354513"/>
          </a:xfrm>
          <a:prstGeom prst="rect">
            <a:avLst/>
          </a:prstGeom>
          <a:noFill/>
        </p:spPr>
      </p:pic>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11" name="Text Placeholder 1">
            <a:extLst>
              <a:ext uri="{FF2B5EF4-FFF2-40B4-BE49-F238E27FC236}">
                <a16:creationId xmlns:a16="http://schemas.microsoft.com/office/drawing/2014/main" id="{D8BB0863-EB59-4D78-9DAE-46BEC3C052BF}"/>
              </a:ext>
            </a:extLst>
          </p:cNvPr>
          <p:cNvSpPr txBox="1">
            <a:spLocks/>
          </p:cNvSpPr>
          <p:nvPr/>
        </p:nvSpPr>
        <p:spPr>
          <a:xfrm>
            <a:off x="1309226" y="2356850"/>
            <a:ext cx="2632667" cy="2412968"/>
          </a:xfrm>
          <a:prstGeom prst="rect">
            <a:avLst/>
          </a:prstGeom>
        </p:spPr>
        <p:txBody>
          <a:bodyPr wrap="square"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2 Wi-Fi antennas</a:t>
            </a:r>
          </a:p>
          <a:p>
            <a:r>
              <a:rPr lang="en-US" sz="1600" dirty="0"/>
              <a:t>2 GPS antennas</a:t>
            </a:r>
          </a:p>
          <a:p>
            <a:r>
              <a:rPr lang="en-US" sz="1600" dirty="0"/>
              <a:t>1 Chassis inclinometer</a:t>
            </a:r>
          </a:p>
          <a:p>
            <a:r>
              <a:rPr lang="en-US" sz="1600" dirty="0"/>
              <a:t>1 Mast inclinometer</a:t>
            </a:r>
          </a:p>
          <a:p>
            <a:r>
              <a:rPr lang="en-US" sz="1600" dirty="0"/>
              <a:t>1 Shaft encoder</a:t>
            </a:r>
          </a:p>
          <a:p>
            <a:r>
              <a:rPr lang="en-US" sz="1600" dirty="0"/>
              <a:t>1 Air switch</a:t>
            </a:r>
          </a:p>
          <a:p>
            <a:r>
              <a:rPr lang="en-US" sz="1600" dirty="0"/>
              <a:t>1 Propel switch</a:t>
            </a:r>
          </a:p>
        </p:txBody>
      </p:sp>
    </p:spTree>
    <p:extLst>
      <p:ext uri="{BB962C8B-B14F-4D97-AF65-F5344CB8AC3E}">
        <p14:creationId xmlns:p14="http://schemas.microsoft.com/office/powerpoint/2010/main" val="3038891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A Shaft Encoder Accuracy Test</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1B368C63-F2E2-4902-8F13-58EAF18FC04F}"/>
              </a:ext>
            </a:extLst>
          </p:cNvPr>
          <p:cNvPicPr>
            <a:picLocks noChangeAspect="1"/>
          </p:cNvPicPr>
          <p:nvPr/>
        </p:nvPicPr>
        <p:blipFill>
          <a:blip r:embed="rId3"/>
          <a:stretch>
            <a:fillRect/>
          </a:stretch>
        </p:blipFill>
        <p:spPr>
          <a:xfrm>
            <a:off x="609600" y="2018626"/>
            <a:ext cx="5080000" cy="4038560"/>
          </a:xfrm>
          <a:prstGeom prst="rect">
            <a:avLst/>
          </a:prstGeom>
        </p:spPr>
      </p:pic>
      <p:pic>
        <p:nvPicPr>
          <p:cNvPr id="7" name="Picture 6">
            <a:extLst>
              <a:ext uri="{FF2B5EF4-FFF2-40B4-BE49-F238E27FC236}">
                <a16:creationId xmlns:a16="http://schemas.microsoft.com/office/drawing/2014/main" id="{AC02C3A8-561C-41D2-AB75-B69DAAF72DFF}"/>
              </a:ext>
            </a:extLst>
          </p:cNvPr>
          <p:cNvPicPr>
            <a:picLocks noChangeAspect="1"/>
          </p:cNvPicPr>
          <p:nvPr/>
        </p:nvPicPr>
        <p:blipFill>
          <a:blip r:embed="rId4"/>
          <a:stretch>
            <a:fillRect/>
          </a:stretch>
        </p:blipFill>
        <p:spPr>
          <a:xfrm>
            <a:off x="6502402" y="2024936"/>
            <a:ext cx="5080000" cy="4032250"/>
          </a:xfrm>
          <a:prstGeom prst="rect">
            <a:avLst/>
          </a:prstGeom>
        </p:spPr>
      </p:pic>
    </p:spTree>
    <p:extLst>
      <p:ext uri="{BB962C8B-B14F-4D97-AF65-F5344CB8AC3E}">
        <p14:creationId xmlns:p14="http://schemas.microsoft.com/office/powerpoint/2010/main" val="4246630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Shaft Encoder Accuracy Test</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5" name="Picture 4">
            <a:extLst>
              <a:ext uri="{FF2B5EF4-FFF2-40B4-BE49-F238E27FC236}">
                <a16:creationId xmlns:a16="http://schemas.microsoft.com/office/drawing/2014/main" id="{D0E46687-B273-425F-A123-23261D4ABBD9}"/>
              </a:ext>
            </a:extLst>
          </p:cNvPr>
          <p:cNvPicPr>
            <a:picLocks noChangeAspect="1"/>
          </p:cNvPicPr>
          <p:nvPr/>
        </p:nvPicPr>
        <p:blipFill>
          <a:blip r:embed="rId3"/>
          <a:stretch>
            <a:fillRect/>
          </a:stretch>
        </p:blipFill>
        <p:spPr>
          <a:xfrm>
            <a:off x="609600" y="2028674"/>
            <a:ext cx="5080000" cy="4038560"/>
          </a:xfrm>
          <a:prstGeom prst="rect">
            <a:avLst/>
          </a:prstGeom>
        </p:spPr>
      </p:pic>
      <p:pic>
        <p:nvPicPr>
          <p:cNvPr id="8" name="Picture 7">
            <a:extLst>
              <a:ext uri="{FF2B5EF4-FFF2-40B4-BE49-F238E27FC236}">
                <a16:creationId xmlns:a16="http://schemas.microsoft.com/office/drawing/2014/main" id="{51D60088-39BA-43AC-93C1-90146BEBFEC8}"/>
              </a:ext>
            </a:extLst>
          </p:cNvPr>
          <p:cNvPicPr>
            <a:picLocks noChangeAspect="1"/>
          </p:cNvPicPr>
          <p:nvPr/>
        </p:nvPicPr>
        <p:blipFill>
          <a:blip r:embed="rId4"/>
          <a:stretch>
            <a:fillRect/>
          </a:stretch>
        </p:blipFill>
        <p:spPr>
          <a:xfrm>
            <a:off x="6502400" y="2028674"/>
            <a:ext cx="5080000" cy="4038560"/>
          </a:xfrm>
          <a:prstGeom prst="rect">
            <a:avLst/>
          </a:prstGeom>
        </p:spPr>
      </p:pic>
    </p:spTree>
    <p:extLst>
      <p:ext uri="{BB962C8B-B14F-4D97-AF65-F5344CB8AC3E}">
        <p14:creationId xmlns:p14="http://schemas.microsoft.com/office/powerpoint/2010/main" val="4254644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Accuracy Test</a:t>
            </a:r>
          </a:p>
          <a:p>
            <a:r>
              <a:rPr lang="en-US" dirty="0"/>
              <a:t>Tool position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BB294C50-96E8-48AE-BFE3-70F217F75F95}"/>
              </a:ext>
            </a:extLst>
          </p:cNvPr>
          <p:cNvPicPr>
            <a:picLocks noChangeAspect="1"/>
          </p:cNvPicPr>
          <p:nvPr/>
        </p:nvPicPr>
        <p:blipFill>
          <a:blip r:embed="rId3"/>
          <a:stretch>
            <a:fillRect/>
          </a:stretch>
        </p:blipFill>
        <p:spPr>
          <a:xfrm>
            <a:off x="609601" y="2028675"/>
            <a:ext cx="5080000" cy="3958828"/>
          </a:xfrm>
          <a:prstGeom prst="rect">
            <a:avLst/>
          </a:prstGeom>
        </p:spPr>
      </p:pic>
      <p:pic>
        <p:nvPicPr>
          <p:cNvPr id="1026" name="Picture 2" descr="Image result for leica gps receiver">
            <a:extLst>
              <a:ext uri="{FF2B5EF4-FFF2-40B4-BE49-F238E27FC236}">
                <a16:creationId xmlns:a16="http://schemas.microsoft.com/office/drawing/2014/main" id="{0D0DFEE9-6E5B-49F7-BD5B-9B2AACF20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5010" y="2533650"/>
            <a:ext cx="17907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865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369332"/>
          </a:xfrm>
        </p:spPr>
        <p:txBody>
          <a:bodyPr wrap="square">
            <a:normAutofit/>
          </a:bodyPr>
          <a:lstStyle/>
          <a:p>
            <a:r>
              <a:rPr lang="en-US" dirty="0"/>
              <a:t>Accuracy Test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6" name="Picture 5">
            <a:extLst>
              <a:ext uri="{FF2B5EF4-FFF2-40B4-BE49-F238E27FC236}">
                <a16:creationId xmlns:a16="http://schemas.microsoft.com/office/drawing/2014/main" id="{73CAEF0A-87BF-4A83-933B-7FCAF9F9A3C3}"/>
              </a:ext>
            </a:extLst>
          </p:cNvPr>
          <p:cNvPicPr>
            <a:picLocks noChangeAspect="1"/>
          </p:cNvPicPr>
          <p:nvPr/>
        </p:nvPicPr>
        <p:blipFill>
          <a:blip r:embed="rId3"/>
          <a:stretch>
            <a:fillRect/>
          </a:stretch>
        </p:blipFill>
        <p:spPr>
          <a:xfrm>
            <a:off x="3816150" y="1524000"/>
            <a:ext cx="4559699" cy="4354513"/>
          </a:xfrm>
          <a:prstGeom prst="rect">
            <a:avLst/>
          </a:prstGeom>
          <a:noFill/>
        </p:spPr>
      </p:pic>
    </p:spTree>
    <p:extLst>
      <p:ext uri="{BB962C8B-B14F-4D97-AF65-F5344CB8AC3E}">
        <p14:creationId xmlns:p14="http://schemas.microsoft.com/office/powerpoint/2010/main" val="1281033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3DC35E97-1258-439B-A987-36543337B537}"/>
              </a:ext>
            </a:extLst>
          </p:cNvPr>
          <p:cNvPicPr>
            <a:picLocks noChangeAspect="1"/>
          </p:cNvPicPr>
          <p:nvPr/>
        </p:nvPicPr>
        <p:blipFill>
          <a:blip r:embed="rId3"/>
          <a:stretch>
            <a:fillRect/>
          </a:stretch>
        </p:blipFill>
        <p:spPr>
          <a:xfrm>
            <a:off x="6272177" y="1612900"/>
            <a:ext cx="5310225" cy="4142287"/>
          </a:xfrm>
          <a:prstGeom prst="rect">
            <a:avLst/>
          </a:prstGeom>
        </p:spPr>
      </p:pic>
      <p:pic>
        <p:nvPicPr>
          <p:cNvPr id="11" name="Picture 10">
            <a:extLst>
              <a:ext uri="{FF2B5EF4-FFF2-40B4-BE49-F238E27FC236}">
                <a16:creationId xmlns:a16="http://schemas.microsoft.com/office/drawing/2014/main" id="{CD7A578B-A139-43FF-913E-B66EF7EC33A8}"/>
              </a:ext>
            </a:extLst>
          </p:cNvPr>
          <p:cNvPicPr>
            <a:picLocks noChangeAspect="1"/>
          </p:cNvPicPr>
          <p:nvPr/>
        </p:nvPicPr>
        <p:blipFill>
          <a:blip r:embed="rId4"/>
          <a:stretch>
            <a:fillRect/>
          </a:stretch>
        </p:blipFill>
        <p:spPr>
          <a:xfrm>
            <a:off x="609600" y="1612900"/>
            <a:ext cx="5310224" cy="4142287"/>
          </a:xfrm>
          <a:prstGeom prst="rect">
            <a:avLst/>
          </a:prstGeom>
        </p:spPr>
      </p:pic>
      <p:sp>
        <p:nvSpPr>
          <p:cNvPr id="5" name="Text Placeholder 1">
            <a:extLst>
              <a:ext uri="{FF2B5EF4-FFF2-40B4-BE49-F238E27FC236}">
                <a16:creationId xmlns:a16="http://schemas.microsoft.com/office/drawing/2014/main" id="{FEBBDE79-D0FF-4C23-886A-67D6DA59E6C8}"/>
              </a:ext>
            </a:extLst>
          </p:cNvPr>
          <p:cNvSpPr>
            <a:spLocks noGrp="1"/>
          </p:cNvSpPr>
          <p:nvPr>
            <p:ph type="body" sz="quarter" idx="20"/>
          </p:nvPr>
        </p:nvSpPr>
        <p:spPr>
          <a:xfrm>
            <a:off x="609601" y="1019833"/>
            <a:ext cx="10972800" cy="369332"/>
          </a:xfrm>
        </p:spPr>
        <p:txBody>
          <a:bodyPr wrap="square">
            <a:normAutofit/>
          </a:bodyPr>
          <a:lstStyle/>
          <a:p>
            <a:r>
              <a:rPr lang="en-US" dirty="0"/>
              <a:t>Drilling guidance</a:t>
            </a:r>
          </a:p>
        </p:txBody>
      </p:sp>
    </p:spTree>
    <p:extLst>
      <p:ext uri="{BB962C8B-B14F-4D97-AF65-F5344CB8AC3E}">
        <p14:creationId xmlns:p14="http://schemas.microsoft.com/office/powerpoint/2010/main" val="1359230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7" name="Picture 6">
            <a:extLst>
              <a:ext uri="{FF2B5EF4-FFF2-40B4-BE49-F238E27FC236}">
                <a16:creationId xmlns:a16="http://schemas.microsoft.com/office/drawing/2014/main" id="{BF8A314B-4BE3-471F-BC5F-9E1CE6F533A8}"/>
              </a:ext>
            </a:extLst>
          </p:cNvPr>
          <p:cNvPicPr>
            <a:picLocks noChangeAspect="1"/>
          </p:cNvPicPr>
          <p:nvPr/>
        </p:nvPicPr>
        <p:blipFill>
          <a:blip r:embed="rId3"/>
          <a:stretch>
            <a:fillRect/>
          </a:stretch>
        </p:blipFill>
        <p:spPr>
          <a:xfrm>
            <a:off x="2075021" y="1507513"/>
            <a:ext cx="8041958" cy="4730564"/>
          </a:xfrm>
          <a:prstGeom prst="rect">
            <a:avLst/>
          </a:prstGeom>
        </p:spPr>
      </p:pic>
      <p:sp>
        <p:nvSpPr>
          <p:cNvPr id="4" name="Text Placeholder 1">
            <a:extLst>
              <a:ext uri="{FF2B5EF4-FFF2-40B4-BE49-F238E27FC236}">
                <a16:creationId xmlns:a16="http://schemas.microsoft.com/office/drawing/2014/main" id="{84ECC65C-EBE9-48B0-A5C2-F7F93664E3DE}"/>
              </a:ext>
            </a:extLst>
          </p:cNvPr>
          <p:cNvSpPr>
            <a:spLocks noGrp="1"/>
          </p:cNvSpPr>
          <p:nvPr>
            <p:ph type="body" sz="quarter" idx="20"/>
          </p:nvPr>
        </p:nvSpPr>
        <p:spPr>
          <a:xfrm>
            <a:off x="609601" y="1019833"/>
            <a:ext cx="10972800" cy="369332"/>
          </a:xfrm>
        </p:spPr>
        <p:txBody>
          <a:bodyPr wrap="square">
            <a:normAutofit/>
          </a:bodyPr>
          <a:lstStyle/>
          <a:p>
            <a:r>
              <a:rPr lang="en-US" dirty="0"/>
              <a:t>Drilling guidance</a:t>
            </a:r>
          </a:p>
        </p:txBody>
      </p:sp>
    </p:spTree>
    <p:extLst>
      <p:ext uri="{BB962C8B-B14F-4D97-AF65-F5344CB8AC3E}">
        <p14:creationId xmlns:p14="http://schemas.microsoft.com/office/powerpoint/2010/main" val="151571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89A6A87C-C11A-4DF8-BC18-3369341CB8E5}"/>
              </a:ext>
            </a:extLst>
          </p:cNvPr>
          <p:cNvPicPr>
            <a:picLocks noChangeAspect="1"/>
          </p:cNvPicPr>
          <p:nvPr/>
        </p:nvPicPr>
        <p:blipFill>
          <a:blip r:embed="rId3"/>
          <a:stretch>
            <a:fillRect/>
          </a:stretch>
        </p:blipFill>
        <p:spPr>
          <a:xfrm>
            <a:off x="609601" y="1799398"/>
            <a:ext cx="5037107" cy="4012343"/>
          </a:xfrm>
          <a:prstGeom prst="rect">
            <a:avLst/>
          </a:prstGeom>
        </p:spPr>
      </p:pic>
      <p:pic>
        <p:nvPicPr>
          <p:cNvPr id="6" name="Picture 5">
            <a:extLst>
              <a:ext uri="{FF2B5EF4-FFF2-40B4-BE49-F238E27FC236}">
                <a16:creationId xmlns:a16="http://schemas.microsoft.com/office/drawing/2014/main" id="{95433147-8C56-45F0-85D4-57EE55DC910B}"/>
              </a:ext>
            </a:extLst>
          </p:cNvPr>
          <p:cNvPicPr>
            <a:picLocks noChangeAspect="1"/>
          </p:cNvPicPr>
          <p:nvPr/>
        </p:nvPicPr>
        <p:blipFill>
          <a:blip r:embed="rId4"/>
          <a:stretch>
            <a:fillRect/>
          </a:stretch>
        </p:blipFill>
        <p:spPr>
          <a:xfrm>
            <a:off x="6265845" y="1799398"/>
            <a:ext cx="5037107" cy="4001219"/>
          </a:xfrm>
          <a:prstGeom prst="rect">
            <a:avLst/>
          </a:prstGeom>
        </p:spPr>
      </p:pic>
      <p:sp>
        <p:nvSpPr>
          <p:cNvPr id="5" name="Text Placeholder 1">
            <a:extLst>
              <a:ext uri="{FF2B5EF4-FFF2-40B4-BE49-F238E27FC236}">
                <a16:creationId xmlns:a16="http://schemas.microsoft.com/office/drawing/2014/main" id="{FE4B852C-80DD-41BD-9DE1-CB58C45F1C91}"/>
              </a:ext>
            </a:extLst>
          </p:cNvPr>
          <p:cNvSpPr>
            <a:spLocks noGrp="1"/>
          </p:cNvSpPr>
          <p:nvPr>
            <p:ph type="body" sz="quarter" idx="20"/>
          </p:nvPr>
        </p:nvSpPr>
        <p:spPr>
          <a:xfrm>
            <a:off x="609601" y="1019833"/>
            <a:ext cx="10972800" cy="369332"/>
          </a:xfrm>
        </p:spPr>
        <p:txBody>
          <a:bodyPr wrap="square">
            <a:normAutofit/>
          </a:bodyPr>
          <a:lstStyle/>
          <a:p>
            <a:r>
              <a:rPr lang="en-US" dirty="0"/>
              <a:t>Drilling consumables</a:t>
            </a:r>
          </a:p>
        </p:txBody>
      </p:sp>
    </p:spTree>
    <p:extLst>
      <p:ext uri="{BB962C8B-B14F-4D97-AF65-F5344CB8AC3E}">
        <p14:creationId xmlns:p14="http://schemas.microsoft.com/office/powerpoint/2010/main" val="1883462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7" name="Picture 6">
            <a:extLst>
              <a:ext uri="{FF2B5EF4-FFF2-40B4-BE49-F238E27FC236}">
                <a16:creationId xmlns:a16="http://schemas.microsoft.com/office/drawing/2014/main" id="{E81A40F5-2240-4108-B7E6-18CA4556DA8F}"/>
              </a:ext>
            </a:extLst>
          </p:cNvPr>
          <p:cNvPicPr>
            <a:picLocks noChangeAspect="1"/>
          </p:cNvPicPr>
          <p:nvPr/>
        </p:nvPicPr>
        <p:blipFill>
          <a:blip r:embed="rId3"/>
          <a:stretch>
            <a:fillRect/>
          </a:stretch>
        </p:blipFill>
        <p:spPr>
          <a:xfrm>
            <a:off x="609600" y="1811977"/>
            <a:ext cx="4071317" cy="3234045"/>
          </a:xfrm>
          <a:prstGeom prst="rect">
            <a:avLst/>
          </a:prstGeom>
        </p:spPr>
      </p:pic>
      <p:pic>
        <p:nvPicPr>
          <p:cNvPr id="9" name="Picture 8">
            <a:extLst>
              <a:ext uri="{FF2B5EF4-FFF2-40B4-BE49-F238E27FC236}">
                <a16:creationId xmlns:a16="http://schemas.microsoft.com/office/drawing/2014/main" id="{F1384B65-9098-4E46-BF92-D0F2E363C587}"/>
              </a:ext>
            </a:extLst>
          </p:cNvPr>
          <p:cNvPicPr>
            <a:picLocks noChangeAspect="1"/>
          </p:cNvPicPr>
          <p:nvPr/>
        </p:nvPicPr>
        <p:blipFill>
          <a:blip r:embed="rId4"/>
          <a:stretch>
            <a:fillRect/>
          </a:stretch>
        </p:blipFill>
        <p:spPr>
          <a:xfrm>
            <a:off x="5258452" y="2112209"/>
            <a:ext cx="6323948" cy="2633580"/>
          </a:xfrm>
          <a:prstGeom prst="rect">
            <a:avLst/>
          </a:prstGeom>
        </p:spPr>
      </p:pic>
      <p:sp>
        <p:nvSpPr>
          <p:cNvPr id="5" name="Text Placeholder 1">
            <a:extLst>
              <a:ext uri="{FF2B5EF4-FFF2-40B4-BE49-F238E27FC236}">
                <a16:creationId xmlns:a16="http://schemas.microsoft.com/office/drawing/2014/main" id="{A9D7CD5E-6AD5-40DC-A516-573798C0B9C8}"/>
              </a:ext>
            </a:extLst>
          </p:cNvPr>
          <p:cNvSpPr>
            <a:spLocks noGrp="1"/>
          </p:cNvSpPr>
          <p:nvPr>
            <p:ph type="body" sz="quarter" idx="20"/>
          </p:nvPr>
        </p:nvSpPr>
        <p:spPr>
          <a:xfrm>
            <a:off x="609601" y="1019833"/>
            <a:ext cx="10972800" cy="369332"/>
          </a:xfrm>
        </p:spPr>
        <p:txBody>
          <a:bodyPr wrap="square">
            <a:normAutofit/>
          </a:bodyPr>
          <a:lstStyle/>
          <a:p>
            <a:r>
              <a:rPr lang="en-US" dirty="0"/>
              <a:t>Drilling consumables</a:t>
            </a:r>
          </a:p>
        </p:txBody>
      </p:sp>
    </p:spTree>
    <p:extLst>
      <p:ext uri="{BB962C8B-B14F-4D97-AF65-F5344CB8AC3E}">
        <p14:creationId xmlns:p14="http://schemas.microsoft.com/office/powerpoint/2010/main" val="2885023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A2388EC5-6192-4AAB-B180-ACA6546BDF31}"/>
              </a:ext>
            </a:extLst>
          </p:cNvPr>
          <p:cNvPicPr>
            <a:picLocks noChangeAspect="1"/>
          </p:cNvPicPr>
          <p:nvPr/>
        </p:nvPicPr>
        <p:blipFill>
          <a:blip r:embed="rId3"/>
          <a:stretch>
            <a:fillRect/>
          </a:stretch>
        </p:blipFill>
        <p:spPr>
          <a:xfrm>
            <a:off x="609598" y="1722820"/>
            <a:ext cx="5176589" cy="4115347"/>
          </a:xfrm>
          <a:prstGeom prst="rect">
            <a:avLst/>
          </a:prstGeom>
        </p:spPr>
      </p:pic>
      <p:pic>
        <p:nvPicPr>
          <p:cNvPr id="12" name="Picture 11">
            <a:extLst>
              <a:ext uri="{FF2B5EF4-FFF2-40B4-BE49-F238E27FC236}">
                <a16:creationId xmlns:a16="http://schemas.microsoft.com/office/drawing/2014/main" id="{DAE19DFC-AA01-49CD-B0C7-0AB5CDA62C01}"/>
              </a:ext>
            </a:extLst>
          </p:cNvPr>
          <p:cNvPicPr>
            <a:picLocks noChangeAspect="1"/>
          </p:cNvPicPr>
          <p:nvPr/>
        </p:nvPicPr>
        <p:blipFill>
          <a:blip r:embed="rId4"/>
          <a:stretch>
            <a:fillRect/>
          </a:stretch>
        </p:blipFill>
        <p:spPr>
          <a:xfrm>
            <a:off x="6405815" y="1722820"/>
            <a:ext cx="5176589" cy="4115347"/>
          </a:xfrm>
          <a:prstGeom prst="rect">
            <a:avLst/>
          </a:prstGeom>
        </p:spPr>
      </p:pic>
      <p:sp>
        <p:nvSpPr>
          <p:cNvPr id="5" name="Text Placeholder 1">
            <a:extLst>
              <a:ext uri="{FF2B5EF4-FFF2-40B4-BE49-F238E27FC236}">
                <a16:creationId xmlns:a16="http://schemas.microsoft.com/office/drawing/2014/main" id="{ACFAED4C-CFC0-4228-9D23-D34392B4CC16}"/>
              </a:ext>
            </a:extLst>
          </p:cNvPr>
          <p:cNvSpPr>
            <a:spLocks noGrp="1"/>
          </p:cNvSpPr>
          <p:nvPr>
            <p:ph type="body" sz="quarter" idx="20"/>
          </p:nvPr>
        </p:nvSpPr>
        <p:spPr>
          <a:xfrm>
            <a:off x="609601" y="1019833"/>
            <a:ext cx="10972800" cy="369332"/>
          </a:xfrm>
        </p:spPr>
        <p:txBody>
          <a:bodyPr wrap="square">
            <a:normAutofit/>
          </a:bodyPr>
          <a:lstStyle/>
          <a:p>
            <a:r>
              <a:rPr lang="en-US" dirty="0"/>
              <a:t>Drilling tags</a:t>
            </a:r>
          </a:p>
        </p:txBody>
      </p:sp>
    </p:spTree>
    <p:extLst>
      <p:ext uri="{BB962C8B-B14F-4D97-AF65-F5344CB8AC3E}">
        <p14:creationId xmlns:p14="http://schemas.microsoft.com/office/powerpoint/2010/main" val="103507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5" name="Picture 4">
            <a:extLst>
              <a:ext uri="{FF2B5EF4-FFF2-40B4-BE49-F238E27FC236}">
                <a16:creationId xmlns:a16="http://schemas.microsoft.com/office/drawing/2014/main" id="{48FE9547-649B-44A2-88B5-294F24090315}"/>
              </a:ext>
            </a:extLst>
          </p:cNvPr>
          <p:cNvPicPr>
            <a:picLocks noChangeAspect="1"/>
          </p:cNvPicPr>
          <p:nvPr/>
        </p:nvPicPr>
        <p:blipFill>
          <a:blip r:embed="rId3"/>
          <a:stretch>
            <a:fillRect/>
          </a:stretch>
        </p:blipFill>
        <p:spPr>
          <a:xfrm>
            <a:off x="6405810" y="1720761"/>
            <a:ext cx="5176589" cy="4115347"/>
          </a:xfrm>
          <a:prstGeom prst="rect">
            <a:avLst/>
          </a:prstGeom>
        </p:spPr>
      </p:pic>
      <p:pic>
        <p:nvPicPr>
          <p:cNvPr id="7" name="Picture 6">
            <a:extLst>
              <a:ext uri="{FF2B5EF4-FFF2-40B4-BE49-F238E27FC236}">
                <a16:creationId xmlns:a16="http://schemas.microsoft.com/office/drawing/2014/main" id="{10D7F799-9D67-412D-A62D-DC5A2556A911}"/>
              </a:ext>
            </a:extLst>
          </p:cNvPr>
          <p:cNvPicPr>
            <a:picLocks noChangeAspect="1"/>
          </p:cNvPicPr>
          <p:nvPr/>
        </p:nvPicPr>
        <p:blipFill>
          <a:blip r:embed="rId4"/>
          <a:stretch>
            <a:fillRect/>
          </a:stretch>
        </p:blipFill>
        <p:spPr>
          <a:xfrm>
            <a:off x="609601" y="1730921"/>
            <a:ext cx="5176589" cy="4107246"/>
          </a:xfrm>
          <a:prstGeom prst="rect">
            <a:avLst/>
          </a:prstGeom>
        </p:spPr>
      </p:pic>
      <p:sp>
        <p:nvSpPr>
          <p:cNvPr id="6" name="Text Placeholder 1">
            <a:extLst>
              <a:ext uri="{FF2B5EF4-FFF2-40B4-BE49-F238E27FC236}">
                <a16:creationId xmlns:a16="http://schemas.microsoft.com/office/drawing/2014/main" id="{346007B8-E2B7-46B2-8F4D-D151E4154450}"/>
              </a:ext>
            </a:extLst>
          </p:cNvPr>
          <p:cNvSpPr>
            <a:spLocks noGrp="1"/>
          </p:cNvSpPr>
          <p:nvPr>
            <p:ph type="body" sz="quarter" idx="20"/>
          </p:nvPr>
        </p:nvSpPr>
        <p:spPr>
          <a:xfrm>
            <a:off x="609601" y="1019833"/>
            <a:ext cx="10972800" cy="369332"/>
          </a:xfrm>
        </p:spPr>
        <p:txBody>
          <a:bodyPr wrap="square">
            <a:normAutofit/>
          </a:bodyPr>
          <a:lstStyle/>
          <a:p>
            <a:r>
              <a:rPr lang="en-US" dirty="0"/>
              <a:t>Drilling tags</a:t>
            </a:r>
          </a:p>
        </p:txBody>
      </p:sp>
    </p:spTree>
    <p:extLst>
      <p:ext uri="{BB962C8B-B14F-4D97-AF65-F5344CB8AC3E}">
        <p14:creationId xmlns:p14="http://schemas.microsoft.com/office/powerpoint/2010/main" val="51743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Machine Guidance - HP Drill</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0" y="1029881"/>
            <a:ext cx="8999865" cy="1264477"/>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Find the HP Drill product templates xml file in</a:t>
            </a:r>
          </a:p>
          <a:p>
            <a:pPr marL="450850" lvl="2" indent="0">
              <a:lnSpc>
                <a:spcPct val="100000"/>
              </a:lnSpc>
              <a:spcAft>
                <a:spcPts val="600"/>
              </a:spcAft>
              <a:buNone/>
            </a:pPr>
            <a:r>
              <a:rPr lang="en-GB" dirty="0"/>
              <a:t>/opt/Jigsaw/xml/</a:t>
            </a:r>
            <a:r>
              <a:rPr lang="en-GB" dirty="0" err="1"/>
              <a:t>product_templates</a:t>
            </a:r>
            <a:r>
              <a:rPr lang="en-GB" dirty="0"/>
              <a:t>/</a:t>
            </a:r>
          </a:p>
        </p:txBody>
      </p:sp>
      <p:pic>
        <p:nvPicPr>
          <p:cNvPr id="3" name="Picture 2">
            <a:extLst>
              <a:ext uri="{FF2B5EF4-FFF2-40B4-BE49-F238E27FC236}">
                <a16:creationId xmlns:a16="http://schemas.microsoft.com/office/drawing/2014/main" id="{A108125B-67CC-4B66-B923-D0D12FABF3A6}"/>
              </a:ext>
            </a:extLst>
          </p:cNvPr>
          <p:cNvPicPr>
            <a:picLocks noChangeAspect="1"/>
          </p:cNvPicPr>
          <p:nvPr/>
        </p:nvPicPr>
        <p:blipFill>
          <a:blip r:embed="rId3"/>
          <a:stretch>
            <a:fillRect/>
          </a:stretch>
        </p:blipFill>
        <p:spPr>
          <a:xfrm>
            <a:off x="2566494" y="2587411"/>
            <a:ext cx="7059010" cy="1981477"/>
          </a:xfrm>
          <a:prstGeom prst="rect">
            <a:avLst/>
          </a:prstGeom>
        </p:spPr>
      </p:pic>
    </p:spTree>
    <p:extLst>
      <p:ext uri="{BB962C8B-B14F-4D97-AF65-F5344CB8AC3E}">
        <p14:creationId xmlns:p14="http://schemas.microsoft.com/office/powerpoint/2010/main" val="3068797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5CFBCF98-376B-4991-B886-5B19C71B6F7A}"/>
              </a:ext>
            </a:extLst>
          </p:cNvPr>
          <p:cNvPicPr>
            <a:picLocks noChangeAspect="1"/>
          </p:cNvPicPr>
          <p:nvPr/>
        </p:nvPicPr>
        <p:blipFill>
          <a:blip r:embed="rId3"/>
          <a:stretch>
            <a:fillRect/>
          </a:stretch>
        </p:blipFill>
        <p:spPr>
          <a:xfrm>
            <a:off x="1513951" y="1799398"/>
            <a:ext cx="9164097" cy="3585029"/>
          </a:xfrm>
          <a:prstGeom prst="rect">
            <a:avLst/>
          </a:prstGeom>
        </p:spPr>
      </p:pic>
      <p:sp>
        <p:nvSpPr>
          <p:cNvPr id="5" name="Text Placeholder 1">
            <a:extLst>
              <a:ext uri="{FF2B5EF4-FFF2-40B4-BE49-F238E27FC236}">
                <a16:creationId xmlns:a16="http://schemas.microsoft.com/office/drawing/2014/main" id="{EBF116C1-0893-4E24-BC1A-F8578C11048D}"/>
              </a:ext>
            </a:extLst>
          </p:cNvPr>
          <p:cNvSpPr>
            <a:spLocks noGrp="1"/>
          </p:cNvSpPr>
          <p:nvPr>
            <p:ph type="body" sz="quarter" idx="20"/>
          </p:nvPr>
        </p:nvSpPr>
        <p:spPr>
          <a:xfrm>
            <a:off x="609601" y="1019833"/>
            <a:ext cx="10972800" cy="369332"/>
          </a:xfrm>
        </p:spPr>
        <p:txBody>
          <a:bodyPr wrap="square">
            <a:normAutofit/>
          </a:bodyPr>
          <a:lstStyle/>
          <a:p>
            <a:r>
              <a:rPr lang="en-US" dirty="0"/>
              <a:t>Drilling tags</a:t>
            </a:r>
          </a:p>
        </p:txBody>
      </p:sp>
    </p:spTree>
    <p:extLst>
      <p:ext uri="{BB962C8B-B14F-4D97-AF65-F5344CB8AC3E}">
        <p14:creationId xmlns:p14="http://schemas.microsoft.com/office/powerpoint/2010/main" val="3908509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AU" dirty="0"/>
              <a:t>Machine Guidance - HP Drill</a:t>
            </a:r>
            <a:r>
              <a:rPr kumimoji="0" lang="en-AU" sz="24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 - 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tx1"/>
              </a:solidFill>
              <a:latin typeface="Arial"/>
              <a:cs typeface="Arial"/>
            </a:endParaRPr>
          </a:p>
        </p:txBody>
      </p:sp>
    </p:spTree>
    <p:extLst>
      <p:ext uri="{BB962C8B-B14F-4D97-AF65-F5344CB8AC3E}">
        <p14:creationId xmlns:p14="http://schemas.microsoft.com/office/powerpoint/2010/main" val="1458035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a:xfrm>
            <a:off x="609599" y="609600"/>
            <a:ext cx="9539235" cy="410233"/>
          </a:xfrm>
        </p:spPr>
        <p:txBody>
          <a:bodyPr/>
          <a:lstStyle/>
          <a:p>
            <a:r>
              <a:rPr lang="en-AU" dirty="0"/>
              <a:t>Machine Guidance - HP Drill </a:t>
            </a:r>
            <a:r>
              <a:rPr lang="en-US" dirty="0">
                <a:latin typeface="Arial"/>
                <a:cs typeface="Arial"/>
              </a:rPr>
              <a:t>- 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175589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Machine Guidance - HP Drill</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2" y="1029881"/>
            <a:ext cx="9726675" cy="1281240"/>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Load HP Drill product templates using xml file running </a:t>
            </a:r>
            <a:r>
              <a:rPr lang="en-GB" sz="2000" dirty="0" err="1"/>
              <a:t>xml_loader</a:t>
            </a:r>
            <a:r>
              <a:rPr lang="en-GB" sz="2000" dirty="0"/>
              <a:t> Tool</a:t>
            </a:r>
          </a:p>
          <a:p>
            <a:pPr marL="450850" lvl="2" indent="0">
              <a:lnSpc>
                <a:spcPct val="100000"/>
              </a:lnSpc>
              <a:spcAft>
                <a:spcPts val="600"/>
              </a:spcAft>
              <a:buNone/>
            </a:pPr>
            <a:r>
              <a:rPr lang="en-GB" dirty="0"/>
              <a:t>/opt/Jigsaw/Tools/</a:t>
            </a:r>
            <a:r>
              <a:rPr lang="en-GB" dirty="0" err="1"/>
              <a:t>xml_loader</a:t>
            </a:r>
            <a:r>
              <a:rPr lang="en-GB" dirty="0"/>
              <a:t> -database </a:t>
            </a:r>
            <a:r>
              <a:rPr lang="en-GB" dirty="0" err="1"/>
              <a:t>jmineops</a:t>
            </a:r>
            <a:r>
              <a:rPr lang="en-GB" dirty="0"/>
              <a:t> /opt/Jigsaw/xml/</a:t>
            </a:r>
            <a:r>
              <a:rPr lang="en-GB" dirty="0" err="1"/>
              <a:t>product_templates</a:t>
            </a:r>
            <a:r>
              <a:rPr lang="en-GB" dirty="0"/>
              <a:t>/ lgs.j2drill_deck.core+smart.xml</a:t>
            </a:r>
          </a:p>
          <a:p>
            <a:pPr>
              <a:lnSpc>
                <a:spcPct val="100000"/>
              </a:lnSpc>
              <a:spcAft>
                <a:spcPts val="600"/>
              </a:spcAft>
            </a:pPr>
            <a:endParaRPr lang="en-AU" dirty="0"/>
          </a:p>
        </p:txBody>
      </p:sp>
      <p:pic>
        <p:nvPicPr>
          <p:cNvPr id="4" name="Picture 3">
            <a:extLst>
              <a:ext uri="{FF2B5EF4-FFF2-40B4-BE49-F238E27FC236}">
                <a16:creationId xmlns:a16="http://schemas.microsoft.com/office/drawing/2014/main" id="{4F76D293-8121-4291-A9CB-3A8A73955D53}"/>
              </a:ext>
            </a:extLst>
          </p:cNvPr>
          <p:cNvPicPr>
            <a:picLocks noChangeAspect="1"/>
          </p:cNvPicPr>
          <p:nvPr/>
        </p:nvPicPr>
        <p:blipFill>
          <a:blip r:embed="rId3"/>
          <a:stretch>
            <a:fillRect/>
          </a:stretch>
        </p:blipFill>
        <p:spPr>
          <a:xfrm>
            <a:off x="1183676" y="2677962"/>
            <a:ext cx="9824647" cy="3177951"/>
          </a:xfrm>
          <a:prstGeom prst="rect">
            <a:avLst/>
          </a:prstGeom>
        </p:spPr>
      </p:pic>
    </p:spTree>
    <p:extLst>
      <p:ext uri="{BB962C8B-B14F-4D97-AF65-F5344CB8AC3E}">
        <p14:creationId xmlns:p14="http://schemas.microsoft.com/office/powerpoint/2010/main" val="379243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207CE4BE-64C4-7889-927A-D2515E393936}"/>
              </a:ext>
            </a:extLst>
          </p:cNvPr>
          <p:cNvSpPr>
            <a:spLocks noGrp="1"/>
          </p:cNvSpPr>
          <p:nvPr>
            <p:ph type="body" sz="quarter" idx="20"/>
          </p:nvPr>
        </p:nvSpPr>
        <p:spPr>
          <a:xfrm>
            <a:off x="625642" y="1016981"/>
            <a:ext cx="9503096" cy="774571"/>
          </a:xfrm>
        </p:spPr>
        <p:txBody>
          <a:bodyPr/>
          <a:lstStyle/>
          <a:p>
            <a:r>
              <a:rPr lang="en-US" dirty="0"/>
              <a:t>Configuration</a:t>
            </a:r>
          </a:p>
          <a:p>
            <a:r>
              <a:rPr lang="en-US" dirty="0"/>
              <a:t>Check product template groups.</a:t>
            </a:r>
          </a:p>
        </p:txBody>
      </p:sp>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02030" y="247989"/>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64C441F2-BAA1-4E40-8D33-FA67B504E9A1}"/>
              </a:ext>
            </a:extLst>
          </p:cNvPr>
          <p:cNvSpPr>
            <a:spLocks noGrp="1"/>
          </p:cNvSpPr>
          <p:nvPr>
            <p:ph type="title"/>
          </p:nvPr>
        </p:nvSpPr>
        <p:spPr/>
        <p:txBody>
          <a:bodyPr/>
          <a:lstStyle/>
          <a:p>
            <a:r>
              <a:rPr lang="en-AU" dirty="0"/>
              <a:t>Machine Guidance - HP Drill</a:t>
            </a:r>
            <a:endParaRPr lang="en-US" dirty="0"/>
          </a:p>
        </p:txBody>
      </p:sp>
      <p:pic>
        <p:nvPicPr>
          <p:cNvPr id="3" name="Picture 2">
            <a:extLst>
              <a:ext uri="{FF2B5EF4-FFF2-40B4-BE49-F238E27FC236}">
                <a16:creationId xmlns:a16="http://schemas.microsoft.com/office/drawing/2014/main" id="{99C43894-EEDF-4294-9EE8-3A9CDE2B124F}"/>
              </a:ext>
            </a:extLst>
          </p:cNvPr>
          <p:cNvPicPr>
            <a:picLocks noChangeAspect="1"/>
          </p:cNvPicPr>
          <p:nvPr/>
        </p:nvPicPr>
        <p:blipFill>
          <a:blip r:embed="rId3"/>
          <a:stretch>
            <a:fillRect/>
          </a:stretch>
        </p:blipFill>
        <p:spPr>
          <a:xfrm>
            <a:off x="3492429" y="1970480"/>
            <a:ext cx="5254365" cy="3853543"/>
          </a:xfrm>
          <a:prstGeom prst="rect">
            <a:avLst/>
          </a:prstGeom>
        </p:spPr>
      </p:pic>
    </p:spTree>
    <p:extLst>
      <p:ext uri="{BB962C8B-B14F-4D97-AF65-F5344CB8AC3E}">
        <p14:creationId xmlns:p14="http://schemas.microsoft.com/office/powerpoint/2010/main" val="28780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19648" y="1019833"/>
            <a:ext cx="10395857" cy="728581"/>
          </a:xfrm>
        </p:spPr>
        <p:txBody>
          <a:bodyPr wrap="square">
            <a:noAutofit/>
          </a:bodyPr>
          <a:lstStyle/>
          <a:p>
            <a:r>
              <a:rPr lang="en-US" dirty="0"/>
              <a:t>Configuration</a:t>
            </a:r>
          </a:p>
          <a:p>
            <a:r>
              <a:rPr lang="en-US" dirty="0"/>
              <a:t>Change device name to star with client initials.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202DC97B-063F-479A-B32D-0CC8F4ED06F5}"/>
              </a:ext>
            </a:extLst>
          </p:cNvPr>
          <p:cNvPicPr>
            <a:picLocks noChangeAspect="1"/>
          </p:cNvPicPr>
          <p:nvPr/>
        </p:nvPicPr>
        <p:blipFill>
          <a:blip r:embed="rId3"/>
          <a:stretch>
            <a:fillRect/>
          </a:stretch>
        </p:blipFill>
        <p:spPr>
          <a:xfrm>
            <a:off x="1186542" y="1843115"/>
            <a:ext cx="9818915" cy="4135729"/>
          </a:xfrm>
          <a:prstGeom prst="rect">
            <a:avLst/>
          </a:prstGeom>
        </p:spPr>
      </p:pic>
    </p:spTree>
    <p:extLst>
      <p:ext uri="{BB962C8B-B14F-4D97-AF65-F5344CB8AC3E}">
        <p14:creationId xmlns:p14="http://schemas.microsoft.com/office/powerpoint/2010/main" val="349318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drill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4" name="Picture 3">
            <a:extLst>
              <a:ext uri="{FF2B5EF4-FFF2-40B4-BE49-F238E27FC236}">
                <a16:creationId xmlns:a16="http://schemas.microsoft.com/office/drawing/2014/main" id="{905BABEB-0198-0F57-C62C-645A913E11D9}"/>
              </a:ext>
            </a:extLst>
          </p:cNvPr>
          <p:cNvPicPr>
            <a:picLocks noChangeAspect="1"/>
          </p:cNvPicPr>
          <p:nvPr/>
        </p:nvPicPr>
        <p:blipFill>
          <a:blip r:embed="rId3"/>
          <a:stretch>
            <a:fillRect/>
          </a:stretch>
        </p:blipFill>
        <p:spPr>
          <a:xfrm>
            <a:off x="1267564" y="1879042"/>
            <a:ext cx="9656872" cy="4203396"/>
          </a:xfrm>
          <a:prstGeom prst="rect">
            <a:avLst/>
          </a:prstGeom>
        </p:spPr>
      </p:pic>
    </p:spTree>
    <p:extLst>
      <p:ext uri="{BB962C8B-B14F-4D97-AF65-F5344CB8AC3E}">
        <p14:creationId xmlns:p14="http://schemas.microsoft.com/office/powerpoint/2010/main" val="343779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drill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Drill</a:t>
            </a:r>
          </a:p>
        </p:txBody>
      </p:sp>
      <p:pic>
        <p:nvPicPr>
          <p:cNvPr id="5" name="Picture 4">
            <a:extLst>
              <a:ext uri="{FF2B5EF4-FFF2-40B4-BE49-F238E27FC236}">
                <a16:creationId xmlns:a16="http://schemas.microsoft.com/office/drawing/2014/main" id="{6179E2FB-97C7-46F2-9A8F-CE435DEA2CEB}"/>
              </a:ext>
            </a:extLst>
          </p:cNvPr>
          <p:cNvPicPr>
            <a:picLocks noChangeAspect="1"/>
          </p:cNvPicPr>
          <p:nvPr/>
        </p:nvPicPr>
        <p:blipFill>
          <a:blip r:embed="rId3"/>
          <a:stretch>
            <a:fillRect/>
          </a:stretch>
        </p:blipFill>
        <p:spPr>
          <a:xfrm>
            <a:off x="1337282" y="1879042"/>
            <a:ext cx="9517436" cy="4044910"/>
          </a:xfrm>
          <a:prstGeom prst="rect">
            <a:avLst/>
          </a:prstGeom>
          <a:noFill/>
        </p:spPr>
      </p:pic>
    </p:spTree>
    <p:extLst>
      <p:ext uri="{BB962C8B-B14F-4D97-AF65-F5344CB8AC3E}">
        <p14:creationId xmlns:p14="http://schemas.microsoft.com/office/powerpoint/2010/main" val="2989587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2.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4.xml><?xml version="1.0" encoding="utf-8"?>
<TemplafySlideTemplateConfiguration><![CDATA[{"slideVersion":1,"isValidatorEnabled":false,"isLocked":false,"elementsMetadata":[],"slideId":"638013797448138910","enableDocumentContentUpdater":false,"version":"2.0"}]]></TemplafySlideTemplateConfiguration>
</file>

<file path=customXml/item5.xml><?xml version="1.0" encoding="utf-8"?>
<TemplafyFormConfiguration><![CDATA[{"formFields":[],"formDataEntries":[]}]]></TemplafyFormConfiguration>
</file>

<file path=customXml/item6.xml><?xml version="1.0" encoding="utf-8"?>
<TemplafySlideFormConfiguration><![CDATA[{"formFields":[],"formDataEntries":[]}]]></TemplafySlideFormConfiguration>
</file>

<file path=customXml/item7.xml><?xml version="1.0" encoding="utf-8"?>
<TemplafyTemplateConfiguration><![CDATA[{"elementsMetadata":[],"transformationConfigurations":[],"templateName":"Hexagon Blank","templateDescription":"","enableDocumentContentUpdater":false,"version":"2.0"}]]></TemplafyTemplateConfiguration>
</file>

<file path=customXml/item8.xml><?xml version="1.0" encoding="utf-8"?>
<TemplafySlideTemplateConfiguration><![CDATA[{"slideVersion":1,"isValidatorEnabled":false,"isLocked":false,"elementsMetadata":[],"slideId":"638013797448130541","enableDocumentContentUpdater":false,"version":"2.0"}]]></TemplafySlideTemplateConfiguration>
</file>

<file path=customXml/item9.xml><?xml version="1.0" encoding="utf-8"?>
<TemplafySlideTemplateConfiguration><![CDATA[{"slideVersion":1,"isValidatorEnabled":false,"isLocked":false,"elementsMetadata":[],"slideId":"638013797448060512","enableDocumentContentUpdater":false,"version":"2.0"}]]></TemplafySlideTemplateConfiguration>
</file>

<file path=customXml/itemProps1.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10.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11.xml><?xml version="1.0" encoding="utf-8"?>
<ds:datastoreItem xmlns:ds="http://schemas.openxmlformats.org/officeDocument/2006/customXml" ds:itemID="{1FEF7E43-1B36-4612-ACF8-0B462E5212DD}">
  <ds:schemaRefs/>
</ds:datastoreItem>
</file>

<file path=customXml/itemProps12.xml><?xml version="1.0" encoding="utf-8"?>
<ds:datastoreItem xmlns:ds="http://schemas.openxmlformats.org/officeDocument/2006/customXml" ds:itemID="{A8CC7CD2-DFF0-4E2E-8A4D-47D2CBDC57A2}">
  <ds:schemaRefs/>
</ds:datastoreItem>
</file>

<file path=customXml/itemProps2.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4.xml><?xml version="1.0" encoding="utf-8"?>
<ds:datastoreItem xmlns:ds="http://schemas.openxmlformats.org/officeDocument/2006/customXml" ds:itemID="{2C686BFD-F092-4B21-A66B-55EE9ABFEA54}">
  <ds:schemaRefs/>
</ds:datastoreItem>
</file>

<file path=customXml/itemProps5.xml><?xml version="1.0" encoding="utf-8"?>
<ds:datastoreItem xmlns:ds="http://schemas.openxmlformats.org/officeDocument/2006/customXml" ds:itemID="{A8A439ED-2598-409A-B23C-471E34407B12}">
  <ds:schemaRefs/>
</ds:datastoreItem>
</file>

<file path=customXml/itemProps6.xml><?xml version="1.0" encoding="utf-8"?>
<ds:datastoreItem xmlns:ds="http://schemas.openxmlformats.org/officeDocument/2006/customXml" ds:itemID="{0E79E423-1C38-4076-937B-2170927B6C37}">
  <ds:schemaRefs/>
</ds:datastoreItem>
</file>

<file path=customXml/itemProps7.xml><?xml version="1.0" encoding="utf-8"?>
<ds:datastoreItem xmlns:ds="http://schemas.openxmlformats.org/officeDocument/2006/customXml" ds:itemID="{0CC40518-738D-4AC5-BC45-2A7B87381AD0}">
  <ds:schemaRefs/>
</ds:datastoreItem>
</file>

<file path=customXml/itemProps8.xml><?xml version="1.0" encoding="utf-8"?>
<ds:datastoreItem xmlns:ds="http://schemas.openxmlformats.org/officeDocument/2006/customXml" ds:itemID="{86448488-CD57-427B-82C0-B5E1AEB9B3F0}">
  <ds:schemaRefs/>
</ds:datastoreItem>
</file>

<file path=customXml/itemProps9.xml><?xml version="1.0" encoding="utf-8"?>
<ds:datastoreItem xmlns:ds="http://schemas.openxmlformats.org/officeDocument/2006/customXml" ds:itemID="{54265C0A-1840-4D90-A2E1-4F879848AB7C}">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140</TotalTime>
  <Words>600</Words>
  <Application>Microsoft Office PowerPoint</Application>
  <PresentationFormat>Widescreen</PresentationFormat>
  <Paragraphs>159</Paragraphs>
  <Slides>43</Slides>
  <Notes>40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43</vt:i4>
      </vt:variant>
    </vt:vector>
  </HeadingPairs>
  <TitlesOfParts>
    <vt:vector size="51" baseType="lpstr">
      <vt:lpstr>Arial</vt:lpstr>
      <vt:lpstr>Calibri</vt:lpstr>
      <vt:lpstr>Open Sans</vt:lpstr>
      <vt:lpstr>Open Sans Light</vt:lpstr>
      <vt:lpstr>System Font Regular</vt:lpstr>
      <vt:lpstr>Office Theme</vt:lpstr>
      <vt:lpstr>2_Dark Theme</vt:lpstr>
      <vt:lpstr>Custom Design</vt:lpstr>
      <vt:lpstr>PowerPoint Presentation</vt:lpstr>
      <vt:lpstr>Purpose</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vt:lpstr>
      <vt:lpstr>Machine Guidance - HP Drill - Questions</vt:lpstr>
      <vt:lpstr>Machine Guidance - HP Drill - Answers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33</cp:revision>
  <dcterms:created xsi:type="dcterms:W3CDTF">2022-11-14T23:12:04Z</dcterms:created>
  <dcterms:modified xsi:type="dcterms:W3CDTF">2023-07-24T19:39:03Z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